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89"/>
  </p:notesMasterIdLst>
  <p:sldIdLst>
    <p:sldId id="256" r:id="rId2"/>
    <p:sldId id="933" r:id="rId3"/>
    <p:sldId id="891" r:id="rId4"/>
    <p:sldId id="793" r:id="rId5"/>
    <p:sldId id="934" r:id="rId6"/>
    <p:sldId id="935" r:id="rId7"/>
    <p:sldId id="936" r:id="rId8"/>
    <p:sldId id="937" r:id="rId9"/>
    <p:sldId id="961" r:id="rId10"/>
    <p:sldId id="939" r:id="rId11"/>
    <p:sldId id="944" r:id="rId12"/>
    <p:sldId id="940" r:id="rId13"/>
    <p:sldId id="943" r:id="rId14"/>
    <p:sldId id="941" r:id="rId15"/>
    <p:sldId id="942" r:id="rId16"/>
    <p:sldId id="945" r:id="rId17"/>
    <p:sldId id="946" r:id="rId18"/>
    <p:sldId id="947" r:id="rId19"/>
    <p:sldId id="962" r:id="rId20"/>
    <p:sldId id="948" r:id="rId21"/>
    <p:sldId id="540" r:id="rId22"/>
    <p:sldId id="949" r:id="rId23"/>
    <p:sldId id="541" r:id="rId24"/>
    <p:sldId id="952" r:id="rId25"/>
    <p:sldId id="951" r:id="rId26"/>
    <p:sldId id="953" r:id="rId27"/>
    <p:sldId id="954" r:id="rId28"/>
    <p:sldId id="955" r:id="rId29"/>
    <p:sldId id="956" r:id="rId30"/>
    <p:sldId id="957" r:id="rId31"/>
    <p:sldId id="958" r:id="rId32"/>
    <p:sldId id="959" r:id="rId33"/>
    <p:sldId id="960" r:id="rId34"/>
    <p:sldId id="963" r:id="rId35"/>
    <p:sldId id="546" r:id="rId36"/>
    <p:sldId id="426" r:id="rId37"/>
    <p:sldId id="964" r:id="rId38"/>
    <p:sldId id="965" r:id="rId39"/>
    <p:sldId id="505" r:id="rId40"/>
    <p:sldId id="465" r:id="rId41"/>
    <p:sldId id="506" r:id="rId42"/>
    <p:sldId id="466" r:id="rId43"/>
    <p:sldId id="966" r:id="rId44"/>
    <p:sldId id="467" r:id="rId45"/>
    <p:sldId id="473" r:id="rId46"/>
    <p:sldId id="472" r:id="rId47"/>
    <p:sldId id="967" r:id="rId48"/>
    <p:sldId id="427" r:id="rId49"/>
    <p:sldId id="429" r:id="rId50"/>
    <p:sldId id="527" r:id="rId51"/>
    <p:sldId id="484" r:id="rId52"/>
    <p:sldId id="430" r:id="rId53"/>
    <p:sldId id="968" r:id="rId54"/>
    <p:sldId id="432" r:id="rId55"/>
    <p:sldId id="431" r:id="rId56"/>
    <p:sldId id="531" r:id="rId57"/>
    <p:sldId id="969" r:id="rId58"/>
    <p:sldId id="548" r:id="rId59"/>
    <p:sldId id="371" r:id="rId60"/>
    <p:sldId id="970" r:id="rId61"/>
    <p:sldId id="454" r:id="rId62"/>
    <p:sldId id="455" r:id="rId63"/>
    <p:sldId id="456" r:id="rId64"/>
    <p:sldId id="508" r:id="rId65"/>
    <p:sldId id="971" r:id="rId66"/>
    <p:sldId id="452" r:id="rId67"/>
    <p:sldId id="486" r:id="rId68"/>
    <p:sldId id="485" r:id="rId69"/>
    <p:sldId id="453" r:id="rId70"/>
    <p:sldId id="973" r:id="rId71"/>
    <p:sldId id="972" r:id="rId72"/>
    <p:sldId id="533" r:id="rId73"/>
    <p:sldId id="550" r:id="rId74"/>
    <p:sldId id="974" r:id="rId75"/>
    <p:sldId id="975" r:id="rId76"/>
    <p:sldId id="976" r:id="rId77"/>
    <p:sldId id="977" r:id="rId78"/>
    <p:sldId id="978" r:id="rId79"/>
    <p:sldId id="979" r:id="rId80"/>
    <p:sldId id="980" r:id="rId81"/>
    <p:sldId id="981" r:id="rId82"/>
    <p:sldId id="982" r:id="rId83"/>
    <p:sldId id="983" r:id="rId84"/>
    <p:sldId id="984" r:id="rId85"/>
    <p:sldId id="985" r:id="rId86"/>
    <p:sldId id="986" r:id="rId87"/>
    <p:sldId id="284" r:id="rId88"/>
  </p:sldIdLst>
  <p:sldSz cx="12192000" cy="6858000"/>
  <p:notesSz cx="7099300" cy="10234613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>
          <p15:clr>
            <a:srgbClr val="A4A3A4"/>
          </p15:clr>
        </p15:guide>
        <p15:guide id="2" pos="223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showAnimation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E772620-DFDA-4A6D-9089-4C3187410319}" v="2966" dt="2019-12-16T11:05:03.17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Stijl, gemiddeld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5131" autoAdjust="0"/>
    <p:restoredTop sz="95179" autoAdjust="0"/>
  </p:normalViewPr>
  <p:slideViewPr>
    <p:cSldViewPr>
      <p:cViewPr>
        <p:scale>
          <a:sx n="92" d="100"/>
          <a:sy n="92" d="100"/>
        </p:scale>
        <p:origin x="90" y="576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66" d="100"/>
          <a:sy n="66" d="100"/>
        </p:scale>
        <p:origin x="-2820" y="-114"/>
      </p:cViewPr>
      <p:guideLst>
        <p:guide orient="horz" pos="3224"/>
        <p:guide pos="223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presProps" Target="presProps.xml"/><Relationship Id="rId95" Type="http://schemas.microsoft.com/office/2015/10/relationships/revisionInfo" Target="revisionInfo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heme" Target="theme/theme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enk Verelst" userId="9229dd2c8e7cd7fb" providerId="LiveId" clId="{34533270-6F86-4B2A-988A-0512C7982A23}"/>
    <pc:docChg chg="undo redo custSel addSld delSld modSld sldOrd">
      <pc:chgData name="Henk Verelst" userId="9229dd2c8e7cd7fb" providerId="LiveId" clId="{34533270-6F86-4B2A-988A-0512C7982A23}" dt="2019-12-15T22:29:58.316" v="6404" actId="14861"/>
      <pc:docMkLst>
        <pc:docMk/>
      </pc:docMkLst>
      <pc:sldChg chg="del">
        <pc:chgData name="Henk Verelst" userId="9229dd2c8e7cd7fb" providerId="LiveId" clId="{34533270-6F86-4B2A-988A-0512C7982A23}" dt="2019-12-15T18:36:51.530" v="4890" actId="47"/>
        <pc:sldMkLst>
          <pc:docMk/>
          <pc:sldMk cId="0" sldId="333"/>
        </pc:sldMkLst>
      </pc:sldChg>
      <pc:sldChg chg="del">
        <pc:chgData name="Henk Verelst" userId="9229dd2c8e7cd7fb" providerId="LiveId" clId="{34533270-6F86-4B2A-988A-0512C7982A23}" dt="2019-12-15T14:00:51.853" v="3425" actId="2696"/>
        <pc:sldMkLst>
          <pc:docMk/>
          <pc:sldMk cId="691810333" sldId="556"/>
        </pc:sldMkLst>
      </pc:sldChg>
      <pc:sldChg chg="del">
        <pc:chgData name="Henk Verelst" userId="9229dd2c8e7cd7fb" providerId="LiveId" clId="{34533270-6F86-4B2A-988A-0512C7982A23}" dt="2019-12-15T14:00:51.853" v="3425" actId="2696"/>
        <pc:sldMkLst>
          <pc:docMk/>
          <pc:sldMk cId="150577556" sldId="715"/>
        </pc:sldMkLst>
      </pc:sldChg>
      <pc:sldChg chg="del">
        <pc:chgData name="Henk Verelst" userId="9229dd2c8e7cd7fb" providerId="LiveId" clId="{34533270-6F86-4B2A-988A-0512C7982A23}" dt="2019-12-15T20:58:13.479" v="5733" actId="47"/>
        <pc:sldMkLst>
          <pc:docMk/>
          <pc:sldMk cId="3158055039" sldId="729"/>
        </pc:sldMkLst>
      </pc:sldChg>
      <pc:sldChg chg="del">
        <pc:chgData name="Henk Verelst" userId="9229dd2c8e7cd7fb" providerId="LiveId" clId="{34533270-6F86-4B2A-988A-0512C7982A23}" dt="2019-12-15T20:57:38.736" v="5731" actId="47"/>
        <pc:sldMkLst>
          <pc:docMk/>
          <pc:sldMk cId="1244555923" sldId="775"/>
        </pc:sldMkLst>
      </pc:sldChg>
      <pc:sldChg chg="del">
        <pc:chgData name="Henk Verelst" userId="9229dd2c8e7cd7fb" providerId="LiveId" clId="{34533270-6F86-4B2A-988A-0512C7982A23}" dt="2019-12-15T20:57:36.690" v="5730" actId="47"/>
        <pc:sldMkLst>
          <pc:docMk/>
          <pc:sldMk cId="3606919580" sldId="777"/>
        </pc:sldMkLst>
      </pc:sldChg>
      <pc:sldChg chg="del">
        <pc:chgData name="Henk Verelst" userId="9229dd2c8e7cd7fb" providerId="LiveId" clId="{34533270-6F86-4B2A-988A-0512C7982A23}" dt="2019-12-15T20:57:34.229" v="5729" actId="47"/>
        <pc:sldMkLst>
          <pc:docMk/>
          <pc:sldMk cId="298182519" sldId="784"/>
        </pc:sldMkLst>
      </pc:sldChg>
      <pc:sldChg chg="del">
        <pc:chgData name="Henk Verelst" userId="9229dd2c8e7cd7fb" providerId="LiveId" clId="{34533270-6F86-4B2A-988A-0512C7982A23}" dt="2019-12-15T14:00:51.853" v="3425" actId="2696"/>
        <pc:sldMkLst>
          <pc:docMk/>
          <pc:sldMk cId="298182519" sldId="785"/>
        </pc:sldMkLst>
      </pc:sldChg>
      <pc:sldChg chg="del">
        <pc:chgData name="Henk Verelst" userId="9229dd2c8e7cd7fb" providerId="LiveId" clId="{34533270-6F86-4B2A-988A-0512C7982A23}" dt="2019-12-15T20:57:10.349" v="5721" actId="47"/>
        <pc:sldMkLst>
          <pc:docMk/>
          <pc:sldMk cId="3567222188" sldId="790"/>
        </pc:sldMkLst>
      </pc:sldChg>
      <pc:sldChg chg="del">
        <pc:chgData name="Henk Verelst" userId="9229dd2c8e7cd7fb" providerId="LiveId" clId="{34533270-6F86-4B2A-988A-0512C7982A23}" dt="2019-12-15T14:00:51.853" v="3425" actId="2696"/>
        <pc:sldMkLst>
          <pc:docMk/>
          <pc:sldMk cId="3291044985" sldId="792"/>
        </pc:sldMkLst>
      </pc:sldChg>
      <pc:sldChg chg="addSp modSp modAnim">
        <pc:chgData name="Henk Verelst" userId="9229dd2c8e7cd7fb" providerId="LiveId" clId="{34533270-6F86-4B2A-988A-0512C7982A23}" dt="2019-12-15T11:00:32.097" v="1432"/>
        <pc:sldMkLst>
          <pc:docMk/>
          <pc:sldMk cId="3529624520" sldId="793"/>
        </pc:sldMkLst>
        <pc:spChg chg="add mod">
          <ac:chgData name="Henk Verelst" userId="9229dd2c8e7cd7fb" providerId="LiveId" clId="{34533270-6F86-4B2A-988A-0512C7982A23}" dt="2019-12-15T09:32:37.525" v="314" actId="1076"/>
          <ac:spMkLst>
            <pc:docMk/>
            <pc:sldMk cId="3529624520" sldId="793"/>
            <ac:spMk id="2" creationId="{B1A9478F-5D94-4953-95B4-B46A3E5481C7}"/>
          </ac:spMkLst>
        </pc:spChg>
        <pc:spChg chg="mod">
          <ac:chgData name="Henk Verelst" userId="9229dd2c8e7cd7fb" providerId="LiveId" clId="{34533270-6F86-4B2A-988A-0512C7982A23}" dt="2019-12-15T09:59:08.912" v="750" actId="15"/>
          <ac:spMkLst>
            <pc:docMk/>
            <pc:sldMk cId="3529624520" sldId="793"/>
            <ac:spMk id="3" creationId="{00000000-0000-0000-0000-000000000000}"/>
          </ac:spMkLst>
        </pc:spChg>
        <pc:spChg chg="mod">
          <ac:chgData name="Henk Verelst" userId="9229dd2c8e7cd7fb" providerId="LiveId" clId="{34533270-6F86-4B2A-988A-0512C7982A23}" dt="2019-12-15T11:00:32.097" v="1432"/>
          <ac:spMkLst>
            <pc:docMk/>
            <pc:sldMk cId="3529624520" sldId="793"/>
            <ac:spMk id="4" creationId="{00000000-0000-0000-0000-000000000000}"/>
          </ac:spMkLst>
        </pc:spChg>
      </pc:sldChg>
      <pc:sldChg chg="addSp modSp modAnim">
        <pc:chgData name="Henk Verelst" userId="9229dd2c8e7cd7fb" providerId="LiveId" clId="{34533270-6F86-4B2A-988A-0512C7982A23}" dt="2019-12-15T12:55:31.574" v="2502" actId="20577"/>
        <pc:sldMkLst>
          <pc:docMk/>
          <pc:sldMk cId="323726723" sldId="794"/>
        </pc:sldMkLst>
        <pc:spChg chg="mod">
          <ac:chgData name="Henk Verelst" userId="9229dd2c8e7cd7fb" providerId="LiveId" clId="{34533270-6F86-4B2A-988A-0512C7982A23}" dt="2019-12-15T12:55:31.574" v="2502" actId="20577"/>
          <ac:spMkLst>
            <pc:docMk/>
            <pc:sldMk cId="323726723" sldId="794"/>
            <ac:spMk id="3" creationId="{00000000-0000-0000-0000-000000000000}"/>
          </ac:spMkLst>
        </pc:spChg>
        <pc:spChg chg="mod">
          <ac:chgData name="Henk Verelst" userId="9229dd2c8e7cd7fb" providerId="LiveId" clId="{34533270-6F86-4B2A-988A-0512C7982A23}" dt="2019-12-15T12:48:36.118" v="2415" actId="20577"/>
          <ac:spMkLst>
            <pc:docMk/>
            <pc:sldMk cId="323726723" sldId="794"/>
            <ac:spMk id="4" creationId="{00000000-0000-0000-0000-000000000000}"/>
          </ac:spMkLst>
        </pc:spChg>
        <pc:picChg chg="add mod">
          <ac:chgData name="Henk Verelst" userId="9229dd2c8e7cd7fb" providerId="LiveId" clId="{34533270-6F86-4B2A-988A-0512C7982A23}" dt="2019-12-15T12:54:08.283" v="2490" actId="1076"/>
          <ac:picMkLst>
            <pc:docMk/>
            <pc:sldMk cId="323726723" sldId="794"/>
            <ac:picMk id="2" creationId="{C10E2BB8-E943-4E7C-A8B4-BA53676A32E9}"/>
          </ac:picMkLst>
        </pc:picChg>
      </pc:sldChg>
      <pc:sldChg chg="addSp delSp modSp">
        <pc:chgData name="Henk Verelst" userId="9229dd2c8e7cd7fb" providerId="LiveId" clId="{34533270-6F86-4B2A-988A-0512C7982A23}" dt="2019-12-15T15:04:42.882" v="4175" actId="1076"/>
        <pc:sldMkLst>
          <pc:docMk/>
          <pc:sldMk cId="3324677447" sldId="795"/>
        </pc:sldMkLst>
        <pc:spChg chg="add del">
          <ac:chgData name="Henk Verelst" userId="9229dd2c8e7cd7fb" providerId="LiveId" clId="{34533270-6F86-4B2A-988A-0512C7982A23}" dt="2019-12-15T14:47:07.703" v="3982"/>
          <ac:spMkLst>
            <pc:docMk/>
            <pc:sldMk cId="3324677447" sldId="795"/>
            <ac:spMk id="2" creationId="{C51694FF-4E5E-49D7-92A1-F880706FD906}"/>
          </ac:spMkLst>
        </pc:spChg>
        <pc:spChg chg="mod">
          <ac:chgData name="Henk Verelst" userId="9229dd2c8e7cd7fb" providerId="LiveId" clId="{34533270-6F86-4B2A-988A-0512C7982A23}" dt="2019-12-15T14:50:46.155" v="4142" actId="20577"/>
          <ac:spMkLst>
            <pc:docMk/>
            <pc:sldMk cId="3324677447" sldId="795"/>
            <ac:spMk id="3" creationId="{00000000-0000-0000-0000-000000000000}"/>
          </ac:spMkLst>
        </pc:spChg>
        <pc:spChg chg="mod">
          <ac:chgData name="Henk Verelst" userId="9229dd2c8e7cd7fb" providerId="LiveId" clId="{34533270-6F86-4B2A-988A-0512C7982A23}" dt="2019-12-15T14:00:29.495" v="3424" actId="20577"/>
          <ac:spMkLst>
            <pc:docMk/>
            <pc:sldMk cId="3324677447" sldId="795"/>
            <ac:spMk id="4" creationId="{00000000-0000-0000-0000-000000000000}"/>
          </ac:spMkLst>
        </pc:spChg>
        <pc:spChg chg="add del mod">
          <ac:chgData name="Henk Verelst" userId="9229dd2c8e7cd7fb" providerId="LiveId" clId="{34533270-6F86-4B2A-988A-0512C7982A23}" dt="2019-12-15T14:47:17.323" v="3986"/>
          <ac:spMkLst>
            <pc:docMk/>
            <pc:sldMk cId="3324677447" sldId="795"/>
            <ac:spMk id="6" creationId="{F30443CB-3F3B-4A30-BD98-F2A49F1C0D4D}"/>
          </ac:spMkLst>
        </pc:spChg>
        <pc:spChg chg="add del mod">
          <ac:chgData name="Henk Verelst" userId="9229dd2c8e7cd7fb" providerId="LiveId" clId="{34533270-6F86-4B2A-988A-0512C7982A23}" dt="2019-12-15T14:47:50.835" v="3991" actId="478"/>
          <ac:spMkLst>
            <pc:docMk/>
            <pc:sldMk cId="3324677447" sldId="795"/>
            <ac:spMk id="7" creationId="{91494D9F-9B06-44C8-94FA-DD365D6711EA}"/>
          </ac:spMkLst>
        </pc:spChg>
        <pc:spChg chg="add del mod">
          <ac:chgData name="Henk Verelst" userId="9229dd2c8e7cd7fb" providerId="LiveId" clId="{34533270-6F86-4B2A-988A-0512C7982A23}" dt="2019-12-15T15:04:07.944" v="4170" actId="478"/>
          <ac:spMkLst>
            <pc:docMk/>
            <pc:sldMk cId="3324677447" sldId="795"/>
            <ac:spMk id="9" creationId="{9BBE993E-00A0-4922-9169-71A6069A6A42}"/>
          </ac:spMkLst>
        </pc:spChg>
        <pc:spChg chg="add mod">
          <ac:chgData name="Henk Verelst" userId="9229dd2c8e7cd7fb" providerId="LiveId" clId="{34533270-6F86-4B2A-988A-0512C7982A23}" dt="2019-12-15T15:04:42.882" v="4175" actId="1076"/>
          <ac:spMkLst>
            <pc:docMk/>
            <pc:sldMk cId="3324677447" sldId="795"/>
            <ac:spMk id="10" creationId="{A7CD8284-97B0-4901-9CAF-35FD4B74FFAB}"/>
          </ac:spMkLst>
        </pc:spChg>
        <pc:picChg chg="add del mod">
          <ac:chgData name="Henk Verelst" userId="9229dd2c8e7cd7fb" providerId="LiveId" clId="{34533270-6F86-4B2A-988A-0512C7982A23}" dt="2019-12-15T14:53:26.280" v="4146" actId="478"/>
          <ac:picMkLst>
            <pc:docMk/>
            <pc:sldMk cId="3324677447" sldId="795"/>
            <ac:picMk id="8" creationId="{D7A407D3-79DB-4FD1-B017-B215D2C32771}"/>
          </ac:picMkLst>
        </pc:picChg>
      </pc:sldChg>
      <pc:sldChg chg="modSp ord modAnim">
        <pc:chgData name="Henk Verelst" userId="9229dd2c8e7cd7fb" providerId="LiveId" clId="{34533270-6F86-4B2A-988A-0512C7982A23}" dt="2019-12-15T14:39:06.341" v="3822" actId="20577"/>
        <pc:sldMkLst>
          <pc:docMk/>
          <pc:sldMk cId="4097378650" sldId="796"/>
        </pc:sldMkLst>
        <pc:spChg chg="mod">
          <ac:chgData name="Henk Verelst" userId="9229dd2c8e7cd7fb" providerId="LiveId" clId="{34533270-6F86-4B2A-988A-0512C7982A23}" dt="2019-12-15T14:13:10.610" v="3476" actId="6549"/>
          <ac:spMkLst>
            <pc:docMk/>
            <pc:sldMk cId="4097378650" sldId="796"/>
            <ac:spMk id="3" creationId="{00000000-0000-0000-0000-000000000000}"/>
          </ac:spMkLst>
        </pc:spChg>
        <pc:spChg chg="mod">
          <ac:chgData name="Henk Verelst" userId="9229dd2c8e7cd7fb" providerId="LiveId" clId="{34533270-6F86-4B2A-988A-0512C7982A23}" dt="2019-12-15T14:39:06.341" v="3822" actId="20577"/>
          <ac:spMkLst>
            <pc:docMk/>
            <pc:sldMk cId="4097378650" sldId="796"/>
            <ac:spMk id="4" creationId="{00000000-0000-0000-0000-000000000000}"/>
          </ac:spMkLst>
        </pc:spChg>
      </pc:sldChg>
      <pc:sldChg chg="addSp delSp modSp ord">
        <pc:chgData name="Henk Verelst" userId="9229dd2c8e7cd7fb" providerId="LiveId" clId="{34533270-6F86-4B2A-988A-0512C7982A23}" dt="2019-12-15T22:26:43.806" v="6392" actId="313"/>
        <pc:sldMkLst>
          <pc:docMk/>
          <pc:sldMk cId="3746685345" sldId="797"/>
        </pc:sldMkLst>
        <pc:spChg chg="add mod">
          <ac:chgData name="Henk Verelst" userId="9229dd2c8e7cd7fb" providerId="LiveId" clId="{34533270-6F86-4B2A-988A-0512C7982A23}" dt="2019-12-15T20:39:56.935" v="5526" actId="1076"/>
          <ac:spMkLst>
            <pc:docMk/>
            <pc:sldMk cId="3746685345" sldId="797"/>
            <ac:spMk id="2" creationId="{348E4460-31A4-457D-B1B8-EB24CD893034}"/>
          </ac:spMkLst>
        </pc:spChg>
        <pc:spChg chg="mod">
          <ac:chgData name="Henk Verelst" userId="9229dd2c8e7cd7fb" providerId="LiveId" clId="{34533270-6F86-4B2A-988A-0512C7982A23}" dt="2019-12-15T20:43:35.942" v="5532"/>
          <ac:spMkLst>
            <pc:docMk/>
            <pc:sldMk cId="3746685345" sldId="797"/>
            <ac:spMk id="3" creationId="{00000000-0000-0000-0000-000000000000}"/>
          </ac:spMkLst>
        </pc:spChg>
        <pc:spChg chg="mod">
          <ac:chgData name="Henk Verelst" userId="9229dd2c8e7cd7fb" providerId="LiveId" clId="{34533270-6F86-4B2A-988A-0512C7982A23}" dt="2019-12-15T22:26:43.806" v="6392" actId="313"/>
          <ac:spMkLst>
            <pc:docMk/>
            <pc:sldMk cId="3746685345" sldId="797"/>
            <ac:spMk id="4" creationId="{00000000-0000-0000-0000-000000000000}"/>
          </ac:spMkLst>
        </pc:spChg>
        <pc:spChg chg="add mod">
          <ac:chgData name="Henk Verelst" userId="9229dd2c8e7cd7fb" providerId="LiveId" clId="{34533270-6F86-4B2A-988A-0512C7982A23}" dt="2019-12-15T20:41:40.443" v="5531" actId="14100"/>
          <ac:spMkLst>
            <pc:docMk/>
            <pc:sldMk cId="3746685345" sldId="797"/>
            <ac:spMk id="6" creationId="{0CFF9A10-0C00-48E5-8C2C-8FFF9D132D6F}"/>
          </ac:spMkLst>
        </pc:spChg>
        <pc:spChg chg="add del mod">
          <ac:chgData name="Henk Verelst" userId="9229dd2c8e7cd7fb" providerId="LiveId" clId="{34533270-6F86-4B2A-988A-0512C7982A23}" dt="2019-12-15T20:43:50.124" v="5536" actId="478"/>
          <ac:spMkLst>
            <pc:docMk/>
            <pc:sldMk cId="3746685345" sldId="797"/>
            <ac:spMk id="7" creationId="{9412B0A3-F139-459B-BD9A-07A47A0B8CB8}"/>
          </ac:spMkLst>
        </pc:spChg>
      </pc:sldChg>
      <pc:sldChg chg="del">
        <pc:chgData name="Henk Verelst" userId="9229dd2c8e7cd7fb" providerId="LiveId" clId="{34533270-6F86-4B2A-988A-0512C7982A23}" dt="2019-12-15T20:57:21.084" v="5723" actId="47"/>
        <pc:sldMkLst>
          <pc:docMk/>
          <pc:sldMk cId="3804307172" sldId="798"/>
        </pc:sldMkLst>
      </pc:sldChg>
      <pc:sldChg chg="del">
        <pc:chgData name="Henk Verelst" userId="9229dd2c8e7cd7fb" providerId="LiveId" clId="{34533270-6F86-4B2A-988A-0512C7982A23}" dt="2019-12-15T20:57:27.986" v="5726" actId="47"/>
        <pc:sldMkLst>
          <pc:docMk/>
          <pc:sldMk cId="4277017633" sldId="801"/>
        </pc:sldMkLst>
      </pc:sldChg>
      <pc:sldChg chg="modSp ord modAnim">
        <pc:chgData name="Henk Verelst" userId="9229dd2c8e7cd7fb" providerId="LiveId" clId="{34533270-6F86-4B2A-988A-0512C7982A23}" dt="2019-12-15T11:47:05.994" v="2371" actId="20577"/>
        <pc:sldMkLst>
          <pc:docMk/>
          <pc:sldMk cId="830336992" sldId="804"/>
        </pc:sldMkLst>
        <pc:spChg chg="mod">
          <ac:chgData name="Henk Verelst" userId="9229dd2c8e7cd7fb" providerId="LiveId" clId="{34533270-6F86-4B2A-988A-0512C7982A23}" dt="2019-12-15T11:47:05.994" v="2371" actId="20577"/>
          <ac:spMkLst>
            <pc:docMk/>
            <pc:sldMk cId="830336992" sldId="804"/>
            <ac:spMk id="3" creationId="{00000000-0000-0000-0000-000000000000}"/>
          </ac:spMkLst>
        </pc:spChg>
        <pc:spChg chg="mod">
          <ac:chgData name="Henk Verelst" userId="9229dd2c8e7cd7fb" providerId="LiveId" clId="{34533270-6F86-4B2A-988A-0512C7982A23}" dt="2019-12-15T11:21:46.659" v="1951" actId="20577"/>
          <ac:spMkLst>
            <pc:docMk/>
            <pc:sldMk cId="830336992" sldId="804"/>
            <ac:spMk id="4" creationId="{00000000-0000-0000-0000-000000000000}"/>
          </ac:spMkLst>
        </pc:spChg>
      </pc:sldChg>
      <pc:sldChg chg="addSp delSp modSp">
        <pc:chgData name="Henk Verelst" userId="9229dd2c8e7cd7fb" providerId="LiveId" clId="{34533270-6F86-4B2A-988A-0512C7982A23}" dt="2019-12-15T11:01:05.998" v="1436"/>
        <pc:sldMkLst>
          <pc:docMk/>
          <pc:sldMk cId="2584294239" sldId="805"/>
        </pc:sldMkLst>
        <pc:spChg chg="mod">
          <ac:chgData name="Henk Verelst" userId="9229dd2c8e7cd7fb" providerId="LiveId" clId="{34533270-6F86-4B2A-988A-0512C7982A23}" dt="2019-12-15T10:29:03.788" v="1301" actId="1076"/>
          <ac:spMkLst>
            <pc:docMk/>
            <pc:sldMk cId="2584294239" sldId="805"/>
            <ac:spMk id="3" creationId="{00000000-0000-0000-0000-000000000000}"/>
          </ac:spMkLst>
        </pc:spChg>
        <pc:spChg chg="mod">
          <ac:chgData name="Henk Verelst" userId="9229dd2c8e7cd7fb" providerId="LiveId" clId="{34533270-6F86-4B2A-988A-0512C7982A23}" dt="2019-12-15T11:01:05.998" v="1436"/>
          <ac:spMkLst>
            <pc:docMk/>
            <pc:sldMk cId="2584294239" sldId="805"/>
            <ac:spMk id="4" creationId="{00000000-0000-0000-0000-000000000000}"/>
          </ac:spMkLst>
        </pc:spChg>
        <pc:picChg chg="add del mod">
          <ac:chgData name="Henk Verelst" userId="9229dd2c8e7cd7fb" providerId="LiveId" clId="{34533270-6F86-4B2A-988A-0512C7982A23}" dt="2019-12-15T10:29:08.706" v="1302"/>
          <ac:picMkLst>
            <pc:docMk/>
            <pc:sldMk cId="2584294239" sldId="805"/>
            <ac:picMk id="2" creationId="{EE2C1B31-382E-4AE7-AF2D-D5921A35CDD2}"/>
          </ac:picMkLst>
        </pc:picChg>
        <pc:picChg chg="add mod">
          <ac:chgData name="Henk Verelst" userId="9229dd2c8e7cd7fb" providerId="LiveId" clId="{34533270-6F86-4B2A-988A-0512C7982A23}" dt="2019-12-15T10:29:24.411" v="1306" actId="1076"/>
          <ac:picMkLst>
            <pc:docMk/>
            <pc:sldMk cId="2584294239" sldId="805"/>
            <ac:picMk id="6" creationId="{C6ACEC69-7947-4918-987C-5A678E72CDAF}"/>
          </ac:picMkLst>
        </pc:picChg>
      </pc:sldChg>
      <pc:sldChg chg="modSp">
        <pc:chgData name="Henk Verelst" userId="9229dd2c8e7cd7fb" providerId="LiveId" clId="{34533270-6F86-4B2A-988A-0512C7982A23}" dt="2019-12-15T11:01:13.606" v="1437"/>
        <pc:sldMkLst>
          <pc:docMk/>
          <pc:sldMk cId="1428519765" sldId="806"/>
        </pc:sldMkLst>
        <pc:spChg chg="mod">
          <ac:chgData name="Henk Verelst" userId="9229dd2c8e7cd7fb" providerId="LiveId" clId="{34533270-6F86-4B2A-988A-0512C7982A23}" dt="2019-12-15T11:01:13.606" v="1437"/>
          <ac:spMkLst>
            <pc:docMk/>
            <pc:sldMk cId="1428519765" sldId="806"/>
            <ac:spMk id="4" creationId="{00000000-0000-0000-0000-000000000000}"/>
          </ac:spMkLst>
        </pc:spChg>
      </pc:sldChg>
      <pc:sldChg chg="modSp add del">
        <pc:chgData name="Henk Verelst" userId="9229dd2c8e7cd7fb" providerId="LiveId" clId="{34533270-6F86-4B2A-988A-0512C7982A23}" dt="2019-12-15T22:26:51.380" v="6396" actId="313"/>
        <pc:sldMkLst>
          <pc:docMk/>
          <pc:sldMk cId="3015904111" sldId="807"/>
        </pc:sldMkLst>
        <pc:spChg chg="mod">
          <ac:chgData name="Henk Verelst" userId="9229dd2c8e7cd7fb" providerId="LiveId" clId="{34533270-6F86-4B2A-988A-0512C7982A23}" dt="2019-12-15T22:26:51.380" v="6396" actId="313"/>
          <ac:spMkLst>
            <pc:docMk/>
            <pc:sldMk cId="3015904111" sldId="807"/>
            <ac:spMk id="4" creationId="{00000000-0000-0000-0000-000000000000}"/>
          </ac:spMkLst>
        </pc:spChg>
      </pc:sldChg>
      <pc:sldChg chg="modSp modAnim">
        <pc:chgData name="Henk Verelst" userId="9229dd2c8e7cd7fb" providerId="LiveId" clId="{34533270-6F86-4B2A-988A-0512C7982A23}" dt="2019-12-15T11:18:26.031" v="1799" actId="20577"/>
        <pc:sldMkLst>
          <pc:docMk/>
          <pc:sldMk cId="3716795215" sldId="810"/>
        </pc:sldMkLst>
        <pc:spChg chg="mod">
          <ac:chgData name="Henk Verelst" userId="9229dd2c8e7cd7fb" providerId="LiveId" clId="{34533270-6F86-4B2A-988A-0512C7982A23}" dt="2019-12-15T11:18:26.031" v="1799" actId="20577"/>
          <ac:spMkLst>
            <pc:docMk/>
            <pc:sldMk cId="3716795215" sldId="810"/>
            <ac:spMk id="3" creationId="{00000000-0000-0000-0000-000000000000}"/>
          </ac:spMkLst>
        </pc:spChg>
        <pc:spChg chg="mod">
          <ac:chgData name="Henk Verelst" userId="9229dd2c8e7cd7fb" providerId="LiveId" clId="{34533270-6F86-4B2A-988A-0512C7982A23}" dt="2019-12-15T11:01:29.369" v="1438"/>
          <ac:spMkLst>
            <pc:docMk/>
            <pc:sldMk cId="3716795215" sldId="810"/>
            <ac:spMk id="4" creationId="{00000000-0000-0000-0000-000000000000}"/>
          </ac:spMkLst>
        </pc:spChg>
      </pc:sldChg>
      <pc:sldChg chg="del">
        <pc:chgData name="Henk Verelst" userId="9229dd2c8e7cd7fb" providerId="LiveId" clId="{34533270-6F86-4B2A-988A-0512C7982A23}" dt="2019-12-15T20:57:22.893" v="5724" actId="47"/>
        <pc:sldMkLst>
          <pc:docMk/>
          <pc:sldMk cId="2321045189" sldId="811"/>
        </pc:sldMkLst>
      </pc:sldChg>
      <pc:sldChg chg="del">
        <pc:chgData name="Henk Verelst" userId="9229dd2c8e7cd7fb" providerId="LiveId" clId="{34533270-6F86-4B2A-988A-0512C7982A23}" dt="2019-12-15T20:58:13.479" v="5733" actId="47"/>
        <pc:sldMkLst>
          <pc:docMk/>
          <pc:sldMk cId="2472485050" sldId="812"/>
        </pc:sldMkLst>
      </pc:sldChg>
      <pc:sldChg chg="del">
        <pc:chgData name="Henk Verelst" userId="9229dd2c8e7cd7fb" providerId="LiveId" clId="{34533270-6F86-4B2A-988A-0512C7982A23}" dt="2019-12-15T20:58:13.479" v="5733" actId="47"/>
        <pc:sldMkLst>
          <pc:docMk/>
          <pc:sldMk cId="958273865" sldId="817"/>
        </pc:sldMkLst>
      </pc:sldChg>
      <pc:sldChg chg="del">
        <pc:chgData name="Henk Verelst" userId="9229dd2c8e7cd7fb" providerId="LiveId" clId="{34533270-6F86-4B2A-988A-0512C7982A23}" dt="2019-12-15T20:58:13.479" v="5733" actId="47"/>
        <pc:sldMkLst>
          <pc:docMk/>
          <pc:sldMk cId="2482080549" sldId="819"/>
        </pc:sldMkLst>
      </pc:sldChg>
      <pc:sldChg chg="del">
        <pc:chgData name="Henk Verelst" userId="9229dd2c8e7cd7fb" providerId="LiveId" clId="{34533270-6F86-4B2A-988A-0512C7982A23}" dt="2019-12-15T20:58:13.479" v="5733" actId="47"/>
        <pc:sldMkLst>
          <pc:docMk/>
          <pc:sldMk cId="375912500" sldId="821"/>
        </pc:sldMkLst>
      </pc:sldChg>
      <pc:sldChg chg="del">
        <pc:chgData name="Henk Verelst" userId="9229dd2c8e7cd7fb" providerId="LiveId" clId="{34533270-6F86-4B2A-988A-0512C7982A23}" dt="2019-12-15T20:58:13.479" v="5733" actId="47"/>
        <pc:sldMkLst>
          <pc:docMk/>
          <pc:sldMk cId="61620694" sldId="822"/>
        </pc:sldMkLst>
      </pc:sldChg>
      <pc:sldChg chg="del">
        <pc:chgData name="Henk Verelst" userId="9229dd2c8e7cd7fb" providerId="LiveId" clId="{34533270-6F86-4B2A-988A-0512C7982A23}" dt="2019-12-15T20:58:13.479" v="5733" actId="47"/>
        <pc:sldMkLst>
          <pc:docMk/>
          <pc:sldMk cId="2762228519" sldId="823"/>
        </pc:sldMkLst>
      </pc:sldChg>
      <pc:sldChg chg="del">
        <pc:chgData name="Henk Verelst" userId="9229dd2c8e7cd7fb" providerId="LiveId" clId="{34533270-6F86-4B2A-988A-0512C7982A23}" dt="2019-12-15T20:58:13.479" v="5733" actId="47"/>
        <pc:sldMkLst>
          <pc:docMk/>
          <pc:sldMk cId="3145105188" sldId="824"/>
        </pc:sldMkLst>
      </pc:sldChg>
      <pc:sldChg chg="del">
        <pc:chgData name="Henk Verelst" userId="9229dd2c8e7cd7fb" providerId="LiveId" clId="{34533270-6F86-4B2A-988A-0512C7982A23}" dt="2019-12-15T20:58:13.479" v="5733" actId="47"/>
        <pc:sldMkLst>
          <pc:docMk/>
          <pc:sldMk cId="3077117927" sldId="825"/>
        </pc:sldMkLst>
      </pc:sldChg>
      <pc:sldChg chg="del">
        <pc:chgData name="Henk Verelst" userId="9229dd2c8e7cd7fb" providerId="LiveId" clId="{34533270-6F86-4B2A-988A-0512C7982A23}" dt="2019-12-15T20:58:13.479" v="5733" actId="47"/>
        <pc:sldMkLst>
          <pc:docMk/>
          <pc:sldMk cId="3778154063" sldId="827"/>
        </pc:sldMkLst>
      </pc:sldChg>
      <pc:sldChg chg="del">
        <pc:chgData name="Henk Verelst" userId="9229dd2c8e7cd7fb" providerId="LiveId" clId="{34533270-6F86-4B2A-988A-0512C7982A23}" dt="2019-12-15T20:58:13.479" v="5733" actId="47"/>
        <pc:sldMkLst>
          <pc:docMk/>
          <pc:sldMk cId="2351933340" sldId="828"/>
        </pc:sldMkLst>
      </pc:sldChg>
      <pc:sldChg chg="del">
        <pc:chgData name="Henk Verelst" userId="9229dd2c8e7cd7fb" providerId="LiveId" clId="{34533270-6F86-4B2A-988A-0512C7982A23}" dt="2019-12-15T20:58:13.479" v="5733" actId="47"/>
        <pc:sldMkLst>
          <pc:docMk/>
          <pc:sldMk cId="3981465470" sldId="829"/>
        </pc:sldMkLst>
      </pc:sldChg>
      <pc:sldChg chg="del">
        <pc:chgData name="Henk Verelst" userId="9229dd2c8e7cd7fb" providerId="LiveId" clId="{34533270-6F86-4B2A-988A-0512C7982A23}" dt="2019-12-15T20:58:13.479" v="5733" actId="47"/>
        <pc:sldMkLst>
          <pc:docMk/>
          <pc:sldMk cId="2162298202" sldId="831"/>
        </pc:sldMkLst>
      </pc:sldChg>
      <pc:sldChg chg="del">
        <pc:chgData name="Henk Verelst" userId="9229dd2c8e7cd7fb" providerId="LiveId" clId="{34533270-6F86-4B2A-988A-0512C7982A23}" dt="2019-12-15T20:58:13.479" v="5733" actId="47"/>
        <pc:sldMkLst>
          <pc:docMk/>
          <pc:sldMk cId="2809491191" sldId="832"/>
        </pc:sldMkLst>
      </pc:sldChg>
      <pc:sldChg chg="del">
        <pc:chgData name="Henk Verelst" userId="9229dd2c8e7cd7fb" providerId="LiveId" clId="{34533270-6F86-4B2A-988A-0512C7982A23}" dt="2019-12-15T20:58:13.479" v="5733" actId="47"/>
        <pc:sldMkLst>
          <pc:docMk/>
          <pc:sldMk cId="3921378771" sldId="833"/>
        </pc:sldMkLst>
      </pc:sldChg>
      <pc:sldChg chg="del">
        <pc:chgData name="Henk Verelst" userId="9229dd2c8e7cd7fb" providerId="LiveId" clId="{34533270-6F86-4B2A-988A-0512C7982A23}" dt="2019-12-15T20:58:13.479" v="5733" actId="47"/>
        <pc:sldMkLst>
          <pc:docMk/>
          <pc:sldMk cId="3154147665" sldId="834"/>
        </pc:sldMkLst>
      </pc:sldChg>
      <pc:sldChg chg="del">
        <pc:chgData name="Henk Verelst" userId="9229dd2c8e7cd7fb" providerId="LiveId" clId="{34533270-6F86-4B2A-988A-0512C7982A23}" dt="2019-12-15T20:58:13.479" v="5733" actId="47"/>
        <pc:sldMkLst>
          <pc:docMk/>
          <pc:sldMk cId="3421044720" sldId="835"/>
        </pc:sldMkLst>
      </pc:sldChg>
      <pc:sldChg chg="del">
        <pc:chgData name="Henk Verelst" userId="9229dd2c8e7cd7fb" providerId="LiveId" clId="{34533270-6F86-4B2A-988A-0512C7982A23}" dt="2019-12-15T20:58:13.479" v="5733" actId="47"/>
        <pc:sldMkLst>
          <pc:docMk/>
          <pc:sldMk cId="3391084011" sldId="836"/>
        </pc:sldMkLst>
      </pc:sldChg>
      <pc:sldChg chg="del">
        <pc:chgData name="Henk Verelst" userId="9229dd2c8e7cd7fb" providerId="LiveId" clId="{34533270-6F86-4B2A-988A-0512C7982A23}" dt="2019-12-15T20:58:13.479" v="5733" actId="47"/>
        <pc:sldMkLst>
          <pc:docMk/>
          <pc:sldMk cId="4246085592" sldId="837"/>
        </pc:sldMkLst>
      </pc:sldChg>
      <pc:sldChg chg="del">
        <pc:chgData name="Henk Verelst" userId="9229dd2c8e7cd7fb" providerId="LiveId" clId="{34533270-6F86-4B2A-988A-0512C7982A23}" dt="2019-12-15T21:26:45.445" v="5748" actId="47"/>
        <pc:sldMkLst>
          <pc:docMk/>
          <pc:sldMk cId="133409874" sldId="838"/>
        </pc:sldMkLst>
      </pc:sldChg>
      <pc:sldChg chg="del">
        <pc:chgData name="Henk Verelst" userId="9229dd2c8e7cd7fb" providerId="LiveId" clId="{34533270-6F86-4B2A-988A-0512C7982A23}" dt="2019-12-15T20:58:13.479" v="5733" actId="47"/>
        <pc:sldMkLst>
          <pc:docMk/>
          <pc:sldMk cId="1225263621" sldId="845"/>
        </pc:sldMkLst>
      </pc:sldChg>
      <pc:sldChg chg="del">
        <pc:chgData name="Henk Verelst" userId="9229dd2c8e7cd7fb" providerId="LiveId" clId="{34533270-6F86-4B2A-988A-0512C7982A23}" dt="2019-12-15T20:58:13.479" v="5733" actId="47"/>
        <pc:sldMkLst>
          <pc:docMk/>
          <pc:sldMk cId="1793325113" sldId="846"/>
        </pc:sldMkLst>
      </pc:sldChg>
      <pc:sldChg chg="del">
        <pc:chgData name="Henk Verelst" userId="9229dd2c8e7cd7fb" providerId="LiveId" clId="{34533270-6F86-4B2A-988A-0512C7982A23}" dt="2019-12-15T20:58:13.479" v="5733" actId="47"/>
        <pc:sldMkLst>
          <pc:docMk/>
          <pc:sldMk cId="1566376157" sldId="847"/>
        </pc:sldMkLst>
      </pc:sldChg>
      <pc:sldChg chg="del">
        <pc:chgData name="Henk Verelst" userId="9229dd2c8e7cd7fb" providerId="LiveId" clId="{34533270-6F86-4B2A-988A-0512C7982A23}" dt="2019-12-15T20:58:13.479" v="5733" actId="47"/>
        <pc:sldMkLst>
          <pc:docMk/>
          <pc:sldMk cId="1299378068" sldId="848"/>
        </pc:sldMkLst>
      </pc:sldChg>
      <pc:sldChg chg="modSp ord">
        <pc:chgData name="Henk Verelst" userId="9229dd2c8e7cd7fb" providerId="LiveId" clId="{34533270-6F86-4B2A-988A-0512C7982A23}" dt="2019-12-15T11:12:09.972" v="1497"/>
        <pc:sldMkLst>
          <pc:docMk/>
          <pc:sldMk cId="4110910175" sldId="854"/>
        </pc:sldMkLst>
        <pc:spChg chg="mod">
          <ac:chgData name="Henk Verelst" userId="9229dd2c8e7cd7fb" providerId="LiveId" clId="{34533270-6F86-4B2A-988A-0512C7982A23}" dt="2019-12-15T11:11:54.469" v="1496" actId="20577"/>
          <ac:spMkLst>
            <pc:docMk/>
            <pc:sldMk cId="4110910175" sldId="854"/>
            <ac:spMk id="4" creationId="{00000000-0000-0000-0000-000000000000}"/>
          </ac:spMkLst>
        </pc:spChg>
      </pc:sldChg>
      <pc:sldChg chg="addSp modSp modAnim">
        <pc:chgData name="Henk Verelst" userId="9229dd2c8e7cd7fb" providerId="LiveId" clId="{34533270-6F86-4B2A-988A-0512C7982A23}" dt="2019-12-15T11:18:16.609" v="1789" actId="20577"/>
        <pc:sldMkLst>
          <pc:docMk/>
          <pc:sldMk cId="1696910303" sldId="855"/>
        </pc:sldMkLst>
        <pc:spChg chg="mod">
          <ac:chgData name="Henk Verelst" userId="9229dd2c8e7cd7fb" providerId="LiveId" clId="{34533270-6F86-4B2A-988A-0512C7982A23}" dt="2019-12-15T11:18:16.609" v="1789" actId="20577"/>
          <ac:spMkLst>
            <pc:docMk/>
            <pc:sldMk cId="1696910303" sldId="855"/>
            <ac:spMk id="3" creationId="{00000000-0000-0000-0000-000000000000}"/>
          </ac:spMkLst>
        </pc:spChg>
        <pc:spChg chg="mod">
          <ac:chgData name="Henk Verelst" userId="9229dd2c8e7cd7fb" providerId="LiveId" clId="{34533270-6F86-4B2A-988A-0512C7982A23}" dt="2019-12-15T11:00:59.693" v="1435"/>
          <ac:spMkLst>
            <pc:docMk/>
            <pc:sldMk cId="1696910303" sldId="855"/>
            <ac:spMk id="4" creationId="{00000000-0000-0000-0000-000000000000}"/>
          </ac:spMkLst>
        </pc:spChg>
        <pc:picChg chg="add mod modCrop">
          <ac:chgData name="Henk Verelst" userId="9229dd2c8e7cd7fb" providerId="LiveId" clId="{34533270-6F86-4B2A-988A-0512C7982A23}" dt="2019-12-15T10:29:12.608" v="1304" actId="1076"/>
          <ac:picMkLst>
            <pc:docMk/>
            <pc:sldMk cId="1696910303" sldId="855"/>
            <ac:picMk id="2" creationId="{0EA83372-BA86-42CE-92F3-A8CD3D349DF1}"/>
          </ac:picMkLst>
        </pc:picChg>
      </pc:sldChg>
      <pc:sldChg chg="del">
        <pc:chgData name="Henk Verelst" userId="9229dd2c8e7cd7fb" providerId="LiveId" clId="{34533270-6F86-4B2A-988A-0512C7982A23}" dt="2019-12-15T20:58:13.479" v="5733" actId="47"/>
        <pc:sldMkLst>
          <pc:docMk/>
          <pc:sldMk cId="2731029165" sldId="856"/>
        </pc:sldMkLst>
      </pc:sldChg>
      <pc:sldChg chg="del">
        <pc:chgData name="Henk Verelst" userId="9229dd2c8e7cd7fb" providerId="LiveId" clId="{34533270-6F86-4B2A-988A-0512C7982A23}" dt="2019-12-15T20:57:41.032" v="5732" actId="47"/>
        <pc:sldMkLst>
          <pc:docMk/>
          <pc:sldMk cId="485734575" sldId="857"/>
        </pc:sldMkLst>
      </pc:sldChg>
      <pc:sldChg chg="del">
        <pc:chgData name="Henk Verelst" userId="9229dd2c8e7cd7fb" providerId="LiveId" clId="{34533270-6F86-4B2A-988A-0512C7982A23}" dt="2019-12-15T14:00:51.853" v="3425" actId="2696"/>
        <pc:sldMkLst>
          <pc:docMk/>
          <pc:sldMk cId="281030156" sldId="869"/>
        </pc:sldMkLst>
      </pc:sldChg>
      <pc:sldChg chg="del">
        <pc:chgData name="Henk Verelst" userId="9229dd2c8e7cd7fb" providerId="LiveId" clId="{34533270-6F86-4B2A-988A-0512C7982A23}" dt="2019-12-15T14:00:51.853" v="3425" actId="2696"/>
        <pc:sldMkLst>
          <pc:docMk/>
          <pc:sldMk cId="3491322781" sldId="870"/>
        </pc:sldMkLst>
      </pc:sldChg>
      <pc:sldChg chg="del">
        <pc:chgData name="Henk Verelst" userId="9229dd2c8e7cd7fb" providerId="LiveId" clId="{34533270-6F86-4B2A-988A-0512C7982A23}" dt="2019-12-15T14:00:51.853" v="3425" actId="2696"/>
        <pc:sldMkLst>
          <pc:docMk/>
          <pc:sldMk cId="2427498723" sldId="871"/>
        </pc:sldMkLst>
      </pc:sldChg>
      <pc:sldChg chg="del">
        <pc:chgData name="Henk Verelst" userId="9229dd2c8e7cd7fb" providerId="LiveId" clId="{34533270-6F86-4B2A-988A-0512C7982A23}" dt="2019-12-15T14:00:51.853" v="3425" actId="2696"/>
        <pc:sldMkLst>
          <pc:docMk/>
          <pc:sldMk cId="3886044122" sldId="872"/>
        </pc:sldMkLst>
      </pc:sldChg>
      <pc:sldChg chg="del">
        <pc:chgData name="Henk Verelst" userId="9229dd2c8e7cd7fb" providerId="LiveId" clId="{34533270-6F86-4B2A-988A-0512C7982A23}" dt="2019-12-15T14:00:51.853" v="3425" actId="2696"/>
        <pc:sldMkLst>
          <pc:docMk/>
          <pc:sldMk cId="1186943384" sldId="873"/>
        </pc:sldMkLst>
      </pc:sldChg>
      <pc:sldChg chg="del">
        <pc:chgData name="Henk Verelst" userId="9229dd2c8e7cd7fb" providerId="LiveId" clId="{34533270-6F86-4B2A-988A-0512C7982A23}" dt="2019-12-15T20:57:24.865" v="5725" actId="47"/>
        <pc:sldMkLst>
          <pc:docMk/>
          <pc:sldMk cId="3230304169" sldId="874"/>
        </pc:sldMkLst>
      </pc:sldChg>
      <pc:sldChg chg="del">
        <pc:chgData name="Henk Verelst" userId="9229dd2c8e7cd7fb" providerId="LiveId" clId="{34533270-6F86-4B2A-988A-0512C7982A23}" dt="2019-12-15T09:22:29.503" v="1" actId="47"/>
        <pc:sldMkLst>
          <pc:docMk/>
          <pc:sldMk cId="2620944996" sldId="876"/>
        </pc:sldMkLst>
      </pc:sldChg>
      <pc:sldChg chg="del">
        <pc:chgData name="Henk Verelst" userId="9229dd2c8e7cd7fb" providerId="LiveId" clId="{34533270-6F86-4B2A-988A-0512C7982A23}" dt="2019-12-15T20:58:13.479" v="5733" actId="47"/>
        <pc:sldMkLst>
          <pc:docMk/>
          <pc:sldMk cId="3695396618" sldId="878"/>
        </pc:sldMkLst>
      </pc:sldChg>
      <pc:sldChg chg="del">
        <pc:chgData name="Henk Verelst" userId="9229dd2c8e7cd7fb" providerId="LiveId" clId="{34533270-6F86-4B2A-988A-0512C7982A23}" dt="2019-12-15T20:58:13.479" v="5733" actId="47"/>
        <pc:sldMkLst>
          <pc:docMk/>
          <pc:sldMk cId="2579452130" sldId="881"/>
        </pc:sldMkLst>
      </pc:sldChg>
      <pc:sldChg chg="del">
        <pc:chgData name="Henk Verelst" userId="9229dd2c8e7cd7fb" providerId="LiveId" clId="{34533270-6F86-4B2A-988A-0512C7982A23}" dt="2019-12-15T20:58:13.479" v="5733" actId="47"/>
        <pc:sldMkLst>
          <pc:docMk/>
          <pc:sldMk cId="2575276689" sldId="883"/>
        </pc:sldMkLst>
      </pc:sldChg>
      <pc:sldChg chg="del">
        <pc:chgData name="Henk Verelst" userId="9229dd2c8e7cd7fb" providerId="LiveId" clId="{34533270-6F86-4B2A-988A-0512C7982A23}" dt="2019-12-15T20:58:13.479" v="5733" actId="47"/>
        <pc:sldMkLst>
          <pc:docMk/>
          <pc:sldMk cId="2096786213" sldId="884"/>
        </pc:sldMkLst>
      </pc:sldChg>
      <pc:sldChg chg="del">
        <pc:chgData name="Henk Verelst" userId="9229dd2c8e7cd7fb" providerId="LiveId" clId="{34533270-6F86-4B2A-988A-0512C7982A23}" dt="2019-12-15T20:57:12.569" v="5722" actId="47"/>
        <pc:sldMkLst>
          <pc:docMk/>
          <pc:sldMk cId="2082406548" sldId="885"/>
        </pc:sldMkLst>
      </pc:sldChg>
      <pc:sldChg chg="del">
        <pc:chgData name="Henk Verelst" userId="9229dd2c8e7cd7fb" providerId="LiveId" clId="{34533270-6F86-4B2A-988A-0512C7982A23}" dt="2019-12-15T20:57:29.569" v="5727" actId="47"/>
        <pc:sldMkLst>
          <pc:docMk/>
          <pc:sldMk cId="3123233342" sldId="886"/>
        </pc:sldMkLst>
      </pc:sldChg>
      <pc:sldChg chg="del">
        <pc:chgData name="Henk Verelst" userId="9229dd2c8e7cd7fb" providerId="LiveId" clId="{34533270-6F86-4B2A-988A-0512C7982A23}" dt="2019-12-15T20:57:31.090" v="5728" actId="47"/>
        <pc:sldMkLst>
          <pc:docMk/>
          <pc:sldMk cId="2351205326" sldId="887"/>
        </pc:sldMkLst>
      </pc:sldChg>
      <pc:sldChg chg="del">
        <pc:chgData name="Henk Verelst" userId="9229dd2c8e7cd7fb" providerId="LiveId" clId="{34533270-6F86-4B2A-988A-0512C7982A23}" dt="2019-12-15T20:58:13.479" v="5733" actId="47"/>
        <pc:sldMkLst>
          <pc:docMk/>
          <pc:sldMk cId="2686323148" sldId="888"/>
        </pc:sldMkLst>
      </pc:sldChg>
      <pc:sldChg chg="del">
        <pc:chgData name="Henk Verelst" userId="9229dd2c8e7cd7fb" providerId="LiveId" clId="{34533270-6F86-4B2A-988A-0512C7982A23}" dt="2019-12-15T14:00:51.853" v="3425" actId="2696"/>
        <pc:sldMkLst>
          <pc:docMk/>
          <pc:sldMk cId="3179278267" sldId="889"/>
        </pc:sldMkLst>
      </pc:sldChg>
      <pc:sldChg chg="addSp delSp modSp add del">
        <pc:chgData name="Henk Verelst" userId="9229dd2c8e7cd7fb" providerId="LiveId" clId="{34533270-6F86-4B2A-988A-0512C7982A23}" dt="2019-12-15T22:29:46.987" v="6402" actId="47"/>
        <pc:sldMkLst>
          <pc:docMk/>
          <pc:sldMk cId="3834944098" sldId="890"/>
        </pc:sldMkLst>
        <pc:spChg chg="add del">
          <ac:chgData name="Henk Verelst" userId="9229dd2c8e7cd7fb" providerId="LiveId" clId="{34533270-6F86-4B2A-988A-0512C7982A23}" dt="2019-12-15T09:25:12.213" v="22"/>
          <ac:spMkLst>
            <pc:docMk/>
            <pc:sldMk cId="3834944098" sldId="890"/>
            <ac:spMk id="2" creationId="{49C868F0-EA95-4B73-B8C8-12A520386BEE}"/>
          </ac:spMkLst>
        </pc:spChg>
        <pc:spChg chg="mod">
          <ac:chgData name="Henk Verelst" userId="9229dd2c8e7cd7fb" providerId="LiveId" clId="{34533270-6F86-4B2A-988A-0512C7982A23}" dt="2019-12-15T11:20:46.674" v="1936" actId="20577"/>
          <ac:spMkLst>
            <pc:docMk/>
            <pc:sldMk cId="3834944098" sldId="890"/>
            <ac:spMk id="4" creationId="{243BEEEC-CB6B-4E38-9672-48888EF01881}"/>
          </ac:spMkLst>
        </pc:spChg>
        <pc:spChg chg="add mod">
          <ac:chgData name="Henk Verelst" userId="9229dd2c8e7cd7fb" providerId="LiveId" clId="{34533270-6F86-4B2A-988A-0512C7982A23}" dt="2019-12-15T21:29:04.092" v="5752" actId="20577"/>
          <ac:spMkLst>
            <pc:docMk/>
            <pc:sldMk cId="3834944098" sldId="890"/>
            <ac:spMk id="6" creationId="{D8992A88-492B-4350-9F20-EFC6C85A75DA}"/>
          </ac:spMkLst>
        </pc:spChg>
        <pc:spChg chg="add mod">
          <ac:chgData name="Henk Verelst" userId="9229dd2c8e7cd7fb" providerId="LiveId" clId="{34533270-6F86-4B2A-988A-0512C7982A23}" dt="2019-12-15T21:29:20.454" v="5768" actId="20577"/>
          <ac:spMkLst>
            <pc:docMk/>
            <pc:sldMk cId="3834944098" sldId="890"/>
            <ac:spMk id="7" creationId="{7BFF745F-66A2-458E-827D-B918F88669F1}"/>
          </ac:spMkLst>
        </pc:spChg>
        <pc:spChg chg="add mod">
          <ac:chgData name="Henk Verelst" userId="9229dd2c8e7cd7fb" providerId="LiveId" clId="{34533270-6F86-4B2A-988A-0512C7982A23}" dt="2019-12-15T21:29:29.138" v="5782" actId="20577"/>
          <ac:spMkLst>
            <pc:docMk/>
            <pc:sldMk cId="3834944098" sldId="890"/>
            <ac:spMk id="8" creationId="{3D153288-ACD1-49DA-83DA-F095D254CC5C}"/>
          </ac:spMkLst>
        </pc:spChg>
        <pc:spChg chg="mod">
          <ac:chgData name="Henk Verelst" userId="9229dd2c8e7cd7fb" providerId="LiveId" clId="{34533270-6F86-4B2A-988A-0512C7982A23}" dt="2019-12-15T10:59:15.316" v="1408" actId="20577"/>
          <ac:spMkLst>
            <pc:docMk/>
            <pc:sldMk cId="3834944098" sldId="890"/>
            <ac:spMk id="9" creationId="{2514B8C1-7082-4945-BE43-E54D18E0C187}"/>
          </ac:spMkLst>
        </pc:spChg>
        <pc:spChg chg="mod">
          <ac:chgData name="Henk Verelst" userId="9229dd2c8e7cd7fb" providerId="LiveId" clId="{34533270-6F86-4B2A-988A-0512C7982A23}" dt="2019-12-15T10:59:26.547" v="1422" actId="20577"/>
          <ac:spMkLst>
            <pc:docMk/>
            <pc:sldMk cId="3834944098" sldId="890"/>
            <ac:spMk id="10" creationId="{81B441F4-9153-4721-B979-3CDB4CE936C5}"/>
          </ac:spMkLst>
        </pc:spChg>
      </pc:sldChg>
      <pc:sldChg chg="modSp add ord">
        <pc:chgData name="Henk Verelst" userId="9229dd2c8e7cd7fb" providerId="LiveId" clId="{34533270-6F86-4B2A-988A-0512C7982A23}" dt="2019-12-15T11:00:22.505" v="1431" actId="20577"/>
        <pc:sldMkLst>
          <pc:docMk/>
          <pc:sldMk cId="3095930771" sldId="891"/>
        </pc:sldMkLst>
        <pc:spChg chg="mod">
          <ac:chgData name="Henk Verelst" userId="9229dd2c8e7cd7fb" providerId="LiveId" clId="{34533270-6F86-4B2A-988A-0512C7982A23}" dt="2019-12-15T11:00:22.505" v="1431" actId="20577"/>
          <ac:spMkLst>
            <pc:docMk/>
            <pc:sldMk cId="3095930771" sldId="891"/>
            <ac:spMk id="4" creationId="{00000000-0000-0000-0000-000000000000}"/>
          </ac:spMkLst>
        </pc:spChg>
      </pc:sldChg>
      <pc:sldChg chg="addSp delSp modSp add modAnim">
        <pc:chgData name="Henk Verelst" userId="9229dd2c8e7cd7fb" providerId="LiveId" clId="{34533270-6F86-4B2A-988A-0512C7982A23}" dt="2019-12-15T11:00:37.114" v="1433"/>
        <pc:sldMkLst>
          <pc:docMk/>
          <pc:sldMk cId="228269702" sldId="892"/>
        </pc:sldMkLst>
        <pc:spChg chg="del">
          <ac:chgData name="Henk Verelst" userId="9229dd2c8e7cd7fb" providerId="LiveId" clId="{34533270-6F86-4B2A-988A-0512C7982A23}" dt="2019-12-15T09:35:06.720" v="441" actId="478"/>
          <ac:spMkLst>
            <pc:docMk/>
            <pc:sldMk cId="228269702" sldId="892"/>
            <ac:spMk id="2" creationId="{B1A9478F-5D94-4953-95B4-B46A3E5481C7}"/>
          </ac:spMkLst>
        </pc:spChg>
        <pc:spChg chg="mod">
          <ac:chgData name="Henk Verelst" userId="9229dd2c8e7cd7fb" providerId="LiveId" clId="{34533270-6F86-4B2A-988A-0512C7982A23}" dt="2019-12-15T09:35:11.261" v="443" actId="20577"/>
          <ac:spMkLst>
            <pc:docMk/>
            <pc:sldMk cId="228269702" sldId="892"/>
            <ac:spMk id="3" creationId="{00000000-0000-0000-0000-000000000000}"/>
          </ac:spMkLst>
        </pc:spChg>
        <pc:spChg chg="mod">
          <ac:chgData name="Henk Verelst" userId="9229dd2c8e7cd7fb" providerId="LiveId" clId="{34533270-6F86-4B2A-988A-0512C7982A23}" dt="2019-12-15T11:00:37.114" v="1433"/>
          <ac:spMkLst>
            <pc:docMk/>
            <pc:sldMk cId="228269702" sldId="892"/>
            <ac:spMk id="4" creationId="{00000000-0000-0000-0000-000000000000}"/>
          </ac:spMkLst>
        </pc:spChg>
        <pc:picChg chg="add del mod">
          <ac:chgData name="Henk Verelst" userId="9229dd2c8e7cd7fb" providerId="LiveId" clId="{34533270-6F86-4B2A-988A-0512C7982A23}" dt="2019-12-15T09:54:48.309" v="676" actId="478"/>
          <ac:picMkLst>
            <pc:docMk/>
            <pc:sldMk cId="228269702" sldId="892"/>
            <ac:picMk id="6" creationId="{42562499-E36A-4E5F-AD2D-A196B2D4C43D}"/>
          </ac:picMkLst>
        </pc:picChg>
        <pc:picChg chg="add mod modCrop">
          <ac:chgData name="Henk Verelst" userId="9229dd2c8e7cd7fb" providerId="LiveId" clId="{34533270-6F86-4B2A-988A-0512C7982A23}" dt="2019-12-15T09:57:24.854" v="722" actId="14100"/>
          <ac:picMkLst>
            <pc:docMk/>
            <pc:sldMk cId="228269702" sldId="892"/>
            <ac:picMk id="7" creationId="{409D472B-E3AA-4E13-A55C-61E0E931C8B3}"/>
          </ac:picMkLst>
        </pc:picChg>
      </pc:sldChg>
      <pc:sldChg chg="addSp delSp modSp add modAnim">
        <pc:chgData name="Henk Verelst" userId="9229dd2c8e7cd7fb" providerId="LiveId" clId="{34533270-6F86-4B2A-988A-0512C7982A23}" dt="2019-12-15T11:00:53.823" v="1434"/>
        <pc:sldMkLst>
          <pc:docMk/>
          <pc:sldMk cId="1248898211" sldId="893"/>
        </pc:sldMkLst>
        <pc:spChg chg="mod">
          <ac:chgData name="Henk Verelst" userId="9229dd2c8e7cd7fb" providerId="LiveId" clId="{34533270-6F86-4B2A-988A-0512C7982A23}" dt="2019-12-15T09:56:16.312" v="716" actId="20577"/>
          <ac:spMkLst>
            <pc:docMk/>
            <pc:sldMk cId="1248898211" sldId="893"/>
            <ac:spMk id="3" creationId="{00000000-0000-0000-0000-000000000000}"/>
          </ac:spMkLst>
        </pc:spChg>
        <pc:spChg chg="mod">
          <ac:chgData name="Henk Verelst" userId="9229dd2c8e7cd7fb" providerId="LiveId" clId="{34533270-6F86-4B2A-988A-0512C7982A23}" dt="2019-12-15T11:00:53.823" v="1434"/>
          <ac:spMkLst>
            <pc:docMk/>
            <pc:sldMk cId="1248898211" sldId="893"/>
            <ac:spMk id="4" creationId="{00000000-0000-0000-0000-000000000000}"/>
          </ac:spMkLst>
        </pc:spChg>
        <pc:picChg chg="add mod">
          <ac:chgData name="Henk Verelst" userId="9229dd2c8e7cd7fb" providerId="LiveId" clId="{34533270-6F86-4B2A-988A-0512C7982A23}" dt="2019-12-15T09:57:10.288" v="720" actId="1076"/>
          <ac:picMkLst>
            <pc:docMk/>
            <pc:sldMk cId="1248898211" sldId="893"/>
            <ac:picMk id="2" creationId="{14FABBF9-EF05-44CE-8605-CCB130ECC348}"/>
          </ac:picMkLst>
        </pc:picChg>
        <pc:picChg chg="del">
          <ac:chgData name="Henk Verelst" userId="9229dd2c8e7cd7fb" providerId="LiveId" clId="{34533270-6F86-4B2A-988A-0512C7982A23}" dt="2019-12-15T09:41:25.690" v="451" actId="478"/>
          <ac:picMkLst>
            <pc:docMk/>
            <pc:sldMk cId="1248898211" sldId="893"/>
            <ac:picMk id="6" creationId="{42562499-E36A-4E5F-AD2D-A196B2D4C43D}"/>
          </ac:picMkLst>
        </pc:picChg>
      </pc:sldChg>
      <pc:sldChg chg="addSp delSp modSp add modAnim">
        <pc:chgData name="Henk Verelst" userId="9229dd2c8e7cd7fb" providerId="LiveId" clId="{34533270-6F86-4B2A-988A-0512C7982A23}" dt="2019-12-15T11:21:24.572" v="1940"/>
        <pc:sldMkLst>
          <pc:docMk/>
          <pc:sldMk cId="4118382160" sldId="894"/>
        </pc:sldMkLst>
        <pc:spChg chg="add del">
          <ac:chgData name="Henk Verelst" userId="9229dd2c8e7cd7fb" providerId="LiveId" clId="{34533270-6F86-4B2A-988A-0512C7982A23}" dt="2019-12-15T11:21:20.853" v="1938"/>
          <ac:spMkLst>
            <pc:docMk/>
            <pc:sldMk cId="4118382160" sldId="894"/>
            <ac:spMk id="2" creationId="{0CB1BC4A-94DF-4E9B-9B8D-1D04BFCFB228}"/>
          </ac:spMkLst>
        </pc:spChg>
        <pc:spChg chg="mod">
          <ac:chgData name="Henk Verelst" userId="9229dd2c8e7cd7fb" providerId="LiveId" clId="{34533270-6F86-4B2A-988A-0512C7982A23}" dt="2019-12-15T11:19:11.842" v="1924" actId="20577"/>
          <ac:spMkLst>
            <pc:docMk/>
            <pc:sldMk cId="4118382160" sldId="894"/>
            <ac:spMk id="3" creationId="{00000000-0000-0000-0000-000000000000}"/>
          </ac:spMkLst>
        </pc:spChg>
        <pc:spChg chg="add del">
          <ac:chgData name="Henk Verelst" userId="9229dd2c8e7cd7fb" providerId="LiveId" clId="{34533270-6F86-4B2A-988A-0512C7982A23}" dt="2019-12-15T11:21:24.572" v="1940"/>
          <ac:spMkLst>
            <pc:docMk/>
            <pc:sldMk cId="4118382160" sldId="894"/>
            <ac:spMk id="6" creationId="{CD9A08EC-5946-4256-ACE1-2DD39F1AFB0F}"/>
          </ac:spMkLst>
        </pc:spChg>
      </pc:sldChg>
      <pc:sldChg chg="modSp add del">
        <pc:chgData name="Henk Verelst" userId="9229dd2c8e7cd7fb" providerId="LiveId" clId="{34533270-6F86-4B2A-988A-0512C7982A23}" dt="2019-12-15T22:28:41.833" v="6398" actId="47"/>
        <pc:sldMkLst>
          <pc:docMk/>
          <pc:sldMk cId="3694796634" sldId="895"/>
        </pc:sldMkLst>
        <pc:spChg chg="mod">
          <ac:chgData name="Henk Verelst" userId="9229dd2c8e7cd7fb" providerId="LiveId" clId="{34533270-6F86-4B2A-988A-0512C7982A23}" dt="2019-12-15T12:47:48.106" v="2372" actId="108"/>
          <ac:spMkLst>
            <pc:docMk/>
            <pc:sldMk cId="3694796634" sldId="895"/>
            <ac:spMk id="4" creationId="{243BEEEC-CB6B-4E38-9672-48888EF01881}"/>
          </ac:spMkLst>
        </pc:spChg>
        <pc:spChg chg="mod">
          <ac:chgData name="Henk Verelst" userId="9229dd2c8e7cd7fb" providerId="LiveId" clId="{34533270-6F86-4B2A-988A-0512C7982A23}" dt="2019-12-15T12:47:53.798" v="2373" actId="14861"/>
          <ac:spMkLst>
            <pc:docMk/>
            <pc:sldMk cId="3694796634" sldId="895"/>
            <ac:spMk id="10" creationId="{81B441F4-9153-4721-B979-3CDB4CE936C5}"/>
          </ac:spMkLst>
        </pc:spChg>
      </pc:sldChg>
      <pc:sldChg chg="addSp delSp modSp add">
        <pc:chgData name="Henk Verelst" userId="9229dd2c8e7cd7fb" providerId="LiveId" clId="{34533270-6F86-4B2A-988A-0512C7982A23}" dt="2019-12-15T12:56:11.997" v="2554" actId="20577"/>
        <pc:sldMkLst>
          <pc:docMk/>
          <pc:sldMk cId="3688347379" sldId="896"/>
        </pc:sldMkLst>
        <pc:spChg chg="mod">
          <ac:chgData name="Henk Verelst" userId="9229dd2c8e7cd7fb" providerId="LiveId" clId="{34533270-6F86-4B2A-988A-0512C7982A23}" dt="2019-12-15T12:56:11.997" v="2554" actId="20577"/>
          <ac:spMkLst>
            <pc:docMk/>
            <pc:sldMk cId="3688347379" sldId="896"/>
            <ac:spMk id="3" creationId="{00000000-0000-0000-0000-000000000000}"/>
          </ac:spMkLst>
        </pc:spChg>
        <pc:picChg chg="del">
          <ac:chgData name="Henk Verelst" userId="9229dd2c8e7cd7fb" providerId="LiveId" clId="{34533270-6F86-4B2A-988A-0512C7982A23}" dt="2019-12-15T12:55:39.618" v="2504" actId="478"/>
          <ac:picMkLst>
            <pc:docMk/>
            <pc:sldMk cId="3688347379" sldId="896"/>
            <ac:picMk id="2" creationId="{C10E2BB8-E943-4E7C-A8B4-BA53676A32E9}"/>
          </ac:picMkLst>
        </pc:picChg>
        <pc:picChg chg="add mod">
          <ac:chgData name="Henk Verelst" userId="9229dd2c8e7cd7fb" providerId="LiveId" clId="{34533270-6F86-4B2A-988A-0512C7982A23}" dt="2019-12-15T12:55:53.982" v="2508" actId="1076"/>
          <ac:picMkLst>
            <pc:docMk/>
            <pc:sldMk cId="3688347379" sldId="896"/>
            <ac:picMk id="6" creationId="{7878AAFF-EA9D-42E7-B2BE-E456B1EAD4ED}"/>
          </ac:picMkLst>
        </pc:picChg>
      </pc:sldChg>
      <pc:sldChg chg="addSp delSp modSp add">
        <pc:chgData name="Henk Verelst" userId="9229dd2c8e7cd7fb" providerId="LiveId" clId="{34533270-6F86-4B2A-988A-0512C7982A23}" dt="2019-12-15T12:57:08.840" v="2566" actId="20577"/>
        <pc:sldMkLst>
          <pc:docMk/>
          <pc:sldMk cId="3812292468" sldId="897"/>
        </pc:sldMkLst>
        <pc:spChg chg="mod">
          <ac:chgData name="Henk Verelst" userId="9229dd2c8e7cd7fb" providerId="LiveId" clId="{34533270-6F86-4B2A-988A-0512C7982A23}" dt="2019-12-15T12:57:08.840" v="2566" actId="20577"/>
          <ac:spMkLst>
            <pc:docMk/>
            <pc:sldMk cId="3812292468" sldId="897"/>
            <ac:spMk id="3" creationId="{00000000-0000-0000-0000-000000000000}"/>
          </ac:spMkLst>
        </pc:spChg>
        <pc:picChg chg="add mod">
          <ac:chgData name="Henk Verelst" userId="9229dd2c8e7cd7fb" providerId="LiveId" clId="{34533270-6F86-4B2A-988A-0512C7982A23}" dt="2019-12-15T12:57:05.066" v="2560" actId="1076"/>
          <ac:picMkLst>
            <pc:docMk/>
            <pc:sldMk cId="3812292468" sldId="897"/>
            <ac:picMk id="2" creationId="{34F70577-D5F7-48C6-A36D-D5CF93D12E9C}"/>
          </ac:picMkLst>
        </pc:picChg>
        <pc:picChg chg="del">
          <ac:chgData name="Henk Verelst" userId="9229dd2c8e7cd7fb" providerId="LiveId" clId="{34533270-6F86-4B2A-988A-0512C7982A23}" dt="2019-12-15T12:56:58.602" v="2557" actId="478"/>
          <ac:picMkLst>
            <pc:docMk/>
            <pc:sldMk cId="3812292468" sldId="897"/>
            <ac:picMk id="6" creationId="{7878AAFF-EA9D-42E7-B2BE-E456B1EAD4ED}"/>
          </ac:picMkLst>
        </pc:picChg>
      </pc:sldChg>
      <pc:sldChg chg="addSp delSp modSp add">
        <pc:chgData name="Henk Verelst" userId="9229dd2c8e7cd7fb" providerId="LiveId" clId="{34533270-6F86-4B2A-988A-0512C7982A23}" dt="2019-12-15T12:58:31.164" v="2580" actId="20577"/>
        <pc:sldMkLst>
          <pc:docMk/>
          <pc:sldMk cId="3782088695" sldId="898"/>
        </pc:sldMkLst>
        <pc:spChg chg="mod">
          <ac:chgData name="Henk Verelst" userId="9229dd2c8e7cd7fb" providerId="LiveId" clId="{34533270-6F86-4B2A-988A-0512C7982A23}" dt="2019-12-15T12:58:31.164" v="2580" actId="20577"/>
          <ac:spMkLst>
            <pc:docMk/>
            <pc:sldMk cId="3782088695" sldId="898"/>
            <ac:spMk id="3" creationId="{00000000-0000-0000-0000-000000000000}"/>
          </ac:spMkLst>
        </pc:spChg>
        <pc:picChg chg="add mod">
          <ac:chgData name="Henk Verelst" userId="9229dd2c8e7cd7fb" providerId="LiveId" clId="{34533270-6F86-4B2A-988A-0512C7982A23}" dt="2019-12-15T12:58:22.626" v="2570" actId="1076"/>
          <ac:picMkLst>
            <pc:docMk/>
            <pc:sldMk cId="3782088695" sldId="898"/>
            <ac:picMk id="2" creationId="{2C68D798-F64D-4D8A-808D-6EA83028B57E}"/>
          </ac:picMkLst>
        </pc:picChg>
        <pc:picChg chg="del">
          <ac:chgData name="Henk Verelst" userId="9229dd2c8e7cd7fb" providerId="LiveId" clId="{34533270-6F86-4B2A-988A-0512C7982A23}" dt="2019-12-15T12:58:14.709" v="2567" actId="478"/>
          <ac:picMkLst>
            <pc:docMk/>
            <pc:sldMk cId="3782088695" sldId="898"/>
            <ac:picMk id="6" creationId="{7878AAFF-EA9D-42E7-B2BE-E456B1EAD4ED}"/>
          </ac:picMkLst>
        </pc:picChg>
      </pc:sldChg>
      <pc:sldChg chg="addSp modSp add">
        <pc:chgData name="Henk Verelst" userId="9229dd2c8e7cd7fb" providerId="LiveId" clId="{34533270-6F86-4B2A-988A-0512C7982A23}" dt="2019-12-15T13:31:33.859" v="3163"/>
        <pc:sldMkLst>
          <pc:docMk/>
          <pc:sldMk cId="1934986318" sldId="899"/>
        </pc:sldMkLst>
        <pc:spChg chg="mod">
          <ac:chgData name="Henk Verelst" userId="9229dd2c8e7cd7fb" providerId="LiveId" clId="{34533270-6F86-4B2A-988A-0512C7982A23}" dt="2019-12-15T13:02:25.081" v="2594" actId="20577"/>
          <ac:spMkLst>
            <pc:docMk/>
            <pc:sldMk cId="1934986318" sldId="899"/>
            <ac:spMk id="2" creationId="{A95CE85A-AFF2-4E1C-B5BA-5B3B6B6CC070}"/>
          </ac:spMkLst>
        </pc:spChg>
        <pc:spChg chg="mod">
          <ac:chgData name="Henk Verelst" userId="9229dd2c8e7cd7fb" providerId="LiveId" clId="{34533270-6F86-4B2A-988A-0512C7982A23}" dt="2019-12-15T13:31:33.859" v="3163"/>
          <ac:spMkLst>
            <pc:docMk/>
            <pc:sldMk cId="1934986318" sldId="899"/>
            <ac:spMk id="3" creationId="{7901D998-7ABA-4758-9681-B3653FDFC6A9}"/>
          </ac:spMkLst>
        </pc:spChg>
        <pc:picChg chg="add mod">
          <ac:chgData name="Henk Verelst" userId="9229dd2c8e7cd7fb" providerId="LiveId" clId="{34533270-6F86-4B2A-988A-0512C7982A23}" dt="2019-12-15T13:20:11.041" v="2815" actId="1076"/>
          <ac:picMkLst>
            <pc:docMk/>
            <pc:sldMk cId="1934986318" sldId="899"/>
            <ac:picMk id="4" creationId="{2ADAC407-8E9C-4D9A-BD11-B18EA806BB88}"/>
          </ac:picMkLst>
        </pc:picChg>
      </pc:sldChg>
      <pc:sldChg chg="delSp modSp add">
        <pc:chgData name="Henk Verelst" userId="9229dd2c8e7cd7fb" providerId="LiveId" clId="{34533270-6F86-4B2A-988A-0512C7982A23}" dt="2019-12-15T13:31:26.413" v="3162"/>
        <pc:sldMkLst>
          <pc:docMk/>
          <pc:sldMk cId="3923833557" sldId="900"/>
        </pc:sldMkLst>
        <pc:spChg chg="mod">
          <ac:chgData name="Henk Verelst" userId="9229dd2c8e7cd7fb" providerId="LiveId" clId="{34533270-6F86-4B2A-988A-0512C7982A23}" dt="2019-12-15T13:31:26.413" v="3162"/>
          <ac:spMkLst>
            <pc:docMk/>
            <pc:sldMk cId="3923833557" sldId="900"/>
            <ac:spMk id="3" creationId="{7901D998-7ABA-4758-9681-B3653FDFC6A9}"/>
          </ac:spMkLst>
        </pc:spChg>
        <pc:picChg chg="del">
          <ac:chgData name="Henk Verelst" userId="9229dd2c8e7cd7fb" providerId="LiveId" clId="{34533270-6F86-4B2A-988A-0512C7982A23}" dt="2019-12-15T13:20:30.259" v="2817" actId="478"/>
          <ac:picMkLst>
            <pc:docMk/>
            <pc:sldMk cId="3923833557" sldId="900"/>
            <ac:picMk id="4" creationId="{2ADAC407-8E9C-4D9A-BD11-B18EA806BB88}"/>
          </ac:picMkLst>
        </pc:picChg>
      </pc:sldChg>
      <pc:sldChg chg="addSp modSp add">
        <pc:chgData name="Henk Verelst" userId="9229dd2c8e7cd7fb" providerId="LiveId" clId="{34533270-6F86-4B2A-988A-0512C7982A23}" dt="2019-12-15T14:01:44.540" v="3429" actId="1036"/>
        <pc:sldMkLst>
          <pc:docMk/>
          <pc:sldMk cId="1845477735" sldId="901"/>
        </pc:sldMkLst>
        <pc:spChg chg="mod">
          <ac:chgData name="Henk Verelst" userId="9229dd2c8e7cd7fb" providerId="LiveId" clId="{34533270-6F86-4B2A-988A-0512C7982A23}" dt="2019-12-15T13:34:36.745" v="3229" actId="20577"/>
          <ac:spMkLst>
            <pc:docMk/>
            <pc:sldMk cId="1845477735" sldId="901"/>
            <ac:spMk id="3" creationId="{7901D998-7ABA-4758-9681-B3653FDFC6A9}"/>
          </ac:spMkLst>
        </pc:spChg>
        <pc:picChg chg="add mod">
          <ac:chgData name="Henk Verelst" userId="9229dd2c8e7cd7fb" providerId="LiveId" clId="{34533270-6F86-4B2A-988A-0512C7982A23}" dt="2019-12-15T14:01:44.540" v="3429" actId="1036"/>
          <ac:picMkLst>
            <pc:docMk/>
            <pc:sldMk cId="1845477735" sldId="901"/>
            <ac:picMk id="4" creationId="{0D2C351C-4F1D-4458-81ED-6CED6DE55EDE}"/>
          </ac:picMkLst>
        </pc:picChg>
      </pc:sldChg>
      <pc:sldChg chg="addSp delSp modSp add">
        <pc:chgData name="Henk Verelst" userId="9229dd2c8e7cd7fb" providerId="LiveId" clId="{34533270-6F86-4B2A-988A-0512C7982A23}" dt="2019-12-15T13:48:20.020" v="3416" actId="20577"/>
        <pc:sldMkLst>
          <pc:docMk/>
          <pc:sldMk cId="283850843" sldId="902"/>
        </pc:sldMkLst>
        <pc:spChg chg="mod">
          <ac:chgData name="Henk Verelst" userId="9229dd2c8e7cd7fb" providerId="LiveId" clId="{34533270-6F86-4B2A-988A-0512C7982A23}" dt="2019-12-15T13:48:20.020" v="3416" actId="20577"/>
          <ac:spMkLst>
            <pc:docMk/>
            <pc:sldMk cId="283850843" sldId="902"/>
            <ac:spMk id="3" creationId="{7901D998-7ABA-4758-9681-B3653FDFC6A9}"/>
          </ac:spMkLst>
        </pc:spChg>
        <pc:picChg chg="del">
          <ac:chgData name="Henk Verelst" userId="9229dd2c8e7cd7fb" providerId="LiveId" clId="{34533270-6F86-4B2A-988A-0512C7982A23}" dt="2019-12-15T13:34:48.273" v="3232" actId="478"/>
          <ac:picMkLst>
            <pc:docMk/>
            <pc:sldMk cId="283850843" sldId="902"/>
            <ac:picMk id="4" creationId="{0D2C351C-4F1D-4458-81ED-6CED6DE55EDE}"/>
          </ac:picMkLst>
        </pc:picChg>
        <pc:picChg chg="add del mod">
          <ac:chgData name="Henk Verelst" userId="9229dd2c8e7cd7fb" providerId="LiveId" clId="{34533270-6F86-4B2A-988A-0512C7982A23}" dt="2019-12-15T13:42:15.975" v="3306" actId="478"/>
          <ac:picMkLst>
            <pc:docMk/>
            <pc:sldMk cId="283850843" sldId="902"/>
            <ac:picMk id="5" creationId="{2B64CB8D-B9D6-4109-9745-A11831068939}"/>
          </ac:picMkLst>
        </pc:picChg>
        <pc:picChg chg="add mod">
          <ac:chgData name="Henk Verelst" userId="9229dd2c8e7cd7fb" providerId="LiveId" clId="{34533270-6F86-4B2A-988A-0512C7982A23}" dt="2019-12-15T13:42:28.947" v="3311" actId="1076"/>
          <ac:picMkLst>
            <pc:docMk/>
            <pc:sldMk cId="283850843" sldId="902"/>
            <ac:picMk id="6" creationId="{5133532C-910F-4D7A-A165-6F4431F9EF6F}"/>
          </ac:picMkLst>
        </pc:picChg>
      </pc:sldChg>
      <pc:sldChg chg="modSp add del">
        <pc:chgData name="Henk Verelst" userId="9229dd2c8e7cd7fb" providerId="LiveId" clId="{34533270-6F86-4B2A-988A-0512C7982A23}" dt="2019-12-15T22:26:49.937" v="6395" actId="313"/>
        <pc:sldMkLst>
          <pc:docMk/>
          <pc:sldMk cId="1636517569" sldId="903"/>
        </pc:sldMkLst>
        <pc:spChg chg="mod">
          <ac:chgData name="Henk Verelst" userId="9229dd2c8e7cd7fb" providerId="LiveId" clId="{34533270-6F86-4B2A-988A-0512C7982A23}" dt="2019-12-15T22:26:49.937" v="6395" actId="313"/>
          <ac:spMkLst>
            <pc:docMk/>
            <pc:sldMk cId="1636517569" sldId="903"/>
            <ac:spMk id="4" creationId="{00000000-0000-0000-0000-000000000000}"/>
          </ac:spMkLst>
        </pc:spChg>
      </pc:sldChg>
      <pc:sldChg chg="addSp modSp add modAnim">
        <pc:chgData name="Henk Verelst" userId="9229dd2c8e7cd7fb" providerId="LiveId" clId="{34533270-6F86-4B2A-988A-0512C7982A23}" dt="2019-12-15T14:39:11.483" v="3829" actId="20577"/>
        <pc:sldMkLst>
          <pc:docMk/>
          <pc:sldMk cId="3702995687" sldId="904"/>
        </pc:sldMkLst>
        <pc:spChg chg="mod">
          <ac:chgData name="Henk Verelst" userId="9229dd2c8e7cd7fb" providerId="LiveId" clId="{34533270-6F86-4B2A-988A-0512C7982A23}" dt="2019-12-15T14:18:18.439" v="3718" actId="20577"/>
          <ac:spMkLst>
            <pc:docMk/>
            <pc:sldMk cId="3702995687" sldId="904"/>
            <ac:spMk id="3" creationId="{00000000-0000-0000-0000-000000000000}"/>
          </ac:spMkLst>
        </pc:spChg>
        <pc:spChg chg="mod">
          <ac:chgData name="Henk Verelst" userId="9229dd2c8e7cd7fb" providerId="LiveId" clId="{34533270-6F86-4B2A-988A-0512C7982A23}" dt="2019-12-15T14:39:11.483" v="3829" actId="20577"/>
          <ac:spMkLst>
            <pc:docMk/>
            <pc:sldMk cId="3702995687" sldId="904"/>
            <ac:spMk id="4" creationId="{00000000-0000-0000-0000-000000000000}"/>
          </ac:spMkLst>
        </pc:spChg>
        <pc:picChg chg="add mod">
          <ac:chgData name="Henk Verelst" userId="9229dd2c8e7cd7fb" providerId="LiveId" clId="{34533270-6F86-4B2A-988A-0512C7982A23}" dt="2019-12-15T14:18:23.713" v="3719" actId="1076"/>
          <ac:picMkLst>
            <pc:docMk/>
            <pc:sldMk cId="3702995687" sldId="904"/>
            <ac:picMk id="2" creationId="{F24615C0-06E9-4577-8DC7-3CEC57AF2A61}"/>
          </ac:picMkLst>
        </pc:picChg>
      </pc:sldChg>
      <pc:sldChg chg="addSp modSp add modAnim">
        <pc:chgData name="Henk Verelst" userId="9229dd2c8e7cd7fb" providerId="LiveId" clId="{34533270-6F86-4B2A-988A-0512C7982A23}" dt="2019-12-15T14:39:29.467" v="3840" actId="20577"/>
        <pc:sldMkLst>
          <pc:docMk/>
          <pc:sldMk cId="2066917455" sldId="905"/>
        </pc:sldMkLst>
        <pc:spChg chg="add mod">
          <ac:chgData name="Henk Verelst" userId="9229dd2c8e7cd7fb" providerId="LiveId" clId="{34533270-6F86-4B2A-988A-0512C7982A23}" dt="2019-12-15T14:36:26.433" v="3814" actId="1076"/>
          <ac:spMkLst>
            <pc:docMk/>
            <pc:sldMk cId="2066917455" sldId="905"/>
            <ac:spMk id="2" creationId="{A06FB604-7FE9-4358-B770-D659872F0190}"/>
          </ac:spMkLst>
        </pc:spChg>
        <pc:spChg chg="mod">
          <ac:chgData name="Henk Verelst" userId="9229dd2c8e7cd7fb" providerId="LiveId" clId="{34533270-6F86-4B2A-988A-0512C7982A23}" dt="2019-12-15T14:29:56.693" v="3808" actId="20577"/>
          <ac:spMkLst>
            <pc:docMk/>
            <pc:sldMk cId="2066917455" sldId="905"/>
            <ac:spMk id="3" creationId="{00000000-0000-0000-0000-000000000000}"/>
          </ac:spMkLst>
        </pc:spChg>
        <pc:spChg chg="mod">
          <ac:chgData name="Henk Verelst" userId="9229dd2c8e7cd7fb" providerId="LiveId" clId="{34533270-6F86-4B2A-988A-0512C7982A23}" dt="2019-12-15T14:39:29.467" v="3840" actId="20577"/>
          <ac:spMkLst>
            <pc:docMk/>
            <pc:sldMk cId="2066917455" sldId="905"/>
            <ac:spMk id="4" creationId="{00000000-0000-0000-0000-000000000000}"/>
          </ac:spMkLst>
        </pc:spChg>
      </pc:sldChg>
      <pc:sldChg chg="addSp delSp modSp add">
        <pc:chgData name="Henk Verelst" userId="9229dd2c8e7cd7fb" providerId="LiveId" clId="{34533270-6F86-4B2A-988A-0512C7982A23}" dt="2019-12-15T22:26:24.521" v="6378" actId="313"/>
        <pc:sldMkLst>
          <pc:docMk/>
          <pc:sldMk cId="2551901420" sldId="906"/>
        </pc:sldMkLst>
        <pc:spChg chg="add mod">
          <ac:chgData name="Henk Verelst" userId="9229dd2c8e7cd7fb" providerId="LiveId" clId="{34533270-6F86-4B2A-988A-0512C7982A23}" dt="2019-12-15T15:06:04.165" v="4186" actId="1076"/>
          <ac:spMkLst>
            <pc:docMk/>
            <pc:sldMk cId="2551901420" sldId="906"/>
            <ac:spMk id="2" creationId="{7F36EA7F-5473-4422-801D-03164EC0AF71}"/>
          </ac:spMkLst>
        </pc:spChg>
        <pc:spChg chg="mod">
          <ac:chgData name="Henk Verelst" userId="9229dd2c8e7cd7fb" providerId="LiveId" clId="{34533270-6F86-4B2A-988A-0512C7982A23}" dt="2019-12-15T22:26:24.521" v="6378" actId="313"/>
          <ac:spMkLst>
            <pc:docMk/>
            <pc:sldMk cId="2551901420" sldId="906"/>
            <ac:spMk id="4" creationId="{00000000-0000-0000-0000-000000000000}"/>
          </ac:spMkLst>
        </pc:spChg>
        <pc:spChg chg="add del mod">
          <ac:chgData name="Henk Verelst" userId="9229dd2c8e7cd7fb" providerId="LiveId" clId="{34533270-6F86-4B2A-988A-0512C7982A23}" dt="2019-12-15T15:05:23.937" v="4179" actId="478"/>
          <ac:spMkLst>
            <pc:docMk/>
            <pc:sldMk cId="2551901420" sldId="906"/>
            <ac:spMk id="6" creationId="{95B09E69-3A8C-4355-B7E3-892D60BAA756}"/>
          </ac:spMkLst>
        </pc:spChg>
      </pc:sldChg>
      <pc:sldChg chg="addSp delSp modSp add">
        <pc:chgData name="Henk Verelst" userId="9229dd2c8e7cd7fb" providerId="LiveId" clId="{34533270-6F86-4B2A-988A-0512C7982A23}" dt="2019-12-15T22:26:26.509" v="6379" actId="313"/>
        <pc:sldMkLst>
          <pc:docMk/>
          <pc:sldMk cId="3051988885" sldId="907"/>
        </pc:sldMkLst>
        <pc:spChg chg="del">
          <ac:chgData name="Henk Verelst" userId="9229dd2c8e7cd7fb" providerId="LiveId" clId="{34533270-6F86-4B2A-988A-0512C7982A23}" dt="2019-12-15T15:07:20.384" v="4189" actId="478"/>
          <ac:spMkLst>
            <pc:docMk/>
            <pc:sldMk cId="3051988885" sldId="907"/>
            <ac:spMk id="2" creationId="{7F36EA7F-5473-4422-801D-03164EC0AF71}"/>
          </ac:spMkLst>
        </pc:spChg>
        <pc:spChg chg="mod">
          <ac:chgData name="Henk Verelst" userId="9229dd2c8e7cd7fb" providerId="LiveId" clId="{34533270-6F86-4B2A-988A-0512C7982A23}" dt="2019-12-15T22:26:26.509" v="6379" actId="313"/>
          <ac:spMkLst>
            <pc:docMk/>
            <pc:sldMk cId="3051988885" sldId="907"/>
            <ac:spMk id="4" creationId="{00000000-0000-0000-0000-000000000000}"/>
          </ac:spMkLst>
        </pc:spChg>
        <pc:spChg chg="add del">
          <ac:chgData name="Henk Verelst" userId="9229dd2c8e7cd7fb" providerId="LiveId" clId="{34533270-6F86-4B2A-988A-0512C7982A23}" dt="2019-12-15T15:07:20.384" v="4189" actId="478"/>
          <ac:spMkLst>
            <pc:docMk/>
            <pc:sldMk cId="3051988885" sldId="907"/>
            <ac:spMk id="6" creationId="{DCA9538F-3FBF-458C-9D86-CAD7027775B0}"/>
          </ac:spMkLst>
        </pc:spChg>
        <pc:spChg chg="add mod">
          <ac:chgData name="Henk Verelst" userId="9229dd2c8e7cd7fb" providerId="LiveId" clId="{34533270-6F86-4B2A-988A-0512C7982A23}" dt="2019-12-15T15:08:32.619" v="4206" actId="1076"/>
          <ac:spMkLst>
            <pc:docMk/>
            <pc:sldMk cId="3051988885" sldId="907"/>
            <ac:spMk id="7" creationId="{51FB0237-1C56-4A53-B321-7E2FFC66ABB7}"/>
          </ac:spMkLst>
        </pc:spChg>
      </pc:sldChg>
      <pc:sldChg chg="addSp delSp modSp add">
        <pc:chgData name="Henk Verelst" userId="9229dd2c8e7cd7fb" providerId="LiveId" clId="{34533270-6F86-4B2A-988A-0512C7982A23}" dt="2019-12-15T22:26:28.069" v="6380" actId="313"/>
        <pc:sldMkLst>
          <pc:docMk/>
          <pc:sldMk cId="5195577" sldId="908"/>
        </pc:sldMkLst>
        <pc:spChg chg="mod">
          <ac:chgData name="Henk Verelst" userId="9229dd2c8e7cd7fb" providerId="LiveId" clId="{34533270-6F86-4B2A-988A-0512C7982A23}" dt="2019-12-15T22:26:28.069" v="6380" actId="313"/>
          <ac:spMkLst>
            <pc:docMk/>
            <pc:sldMk cId="5195577" sldId="908"/>
            <ac:spMk id="4" creationId="{00000000-0000-0000-0000-000000000000}"/>
          </ac:spMkLst>
        </pc:spChg>
        <pc:spChg chg="del">
          <ac:chgData name="Henk Verelst" userId="9229dd2c8e7cd7fb" providerId="LiveId" clId="{34533270-6F86-4B2A-988A-0512C7982A23}" dt="2019-12-15T15:09:11.991" v="4208" actId="478"/>
          <ac:spMkLst>
            <pc:docMk/>
            <pc:sldMk cId="5195577" sldId="908"/>
            <ac:spMk id="7" creationId="{51FB0237-1C56-4A53-B321-7E2FFC66ABB7}"/>
          </ac:spMkLst>
        </pc:spChg>
        <pc:picChg chg="add mod">
          <ac:chgData name="Henk Verelst" userId="9229dd2c8e7cd7fb" providerId="LiveId" clId="{34533270-6F86-4B2A-988A-0512C7982A23}" dt="2019-12-15T15:09:59.923" v="4212" actId="1076"/>
          <ac:picMkLst>
            <pc:docMk/>
            <pc:sldMk cId="5195577" sldId="908"/>
            <ac:picMk id="2" creationId="{8ED5F0AF-9F8F-446D-9CAE-6BC5FF230335}"/>
          </ac:picMkLst>
        </pc:picChg>
      </pc:sldChg>
      <pc:sldChg chg="addSp delSp modSp add">
        <pc:chgData name="Henk Verelst" userId="9229dd2c8e7cd7fb" providerId="LiveId" clId="{34533270-6F86-4B2A-988A-0512C7982A23}" dt="2019-12-15T22:26:28.889" v="6381" actId="313"/>
        <pc:sldMkLst>
          <pc:docMk/>
          <pc:sldMk cId="3371352850" sldId="909"/>
        </pc:sldMkLst>
        <pc:spChg chg="mod">
          <ac:chgData name="Henk Verelst" userId="9229dd2c8e7cd7fb" providerId="LiveId" clId="{34533270-6F86-4B2A-988A-0512C7982A23}" dt="2019-12-15T15:13:57.265" v="4224" actId="1076"/>
          <ac:spMkLst>
            <pc:docMk/>
            <pc:sldMk cId="3371352850" sldId="909"/>
            <ac:spMk id="3" creationId="{00000000-0000-0000-0000-000000000000}"/>
          </ac:spMkLst>
        </pc:spChg>
        <pc:spChg chg="mod">
          <ac:chgData name="Henk Verelst" userId="9229dd2c8e7cd7fb" providerId="LiveId" clId="{34533270-6F86-4B2A-988A-0512C7982A23}" dt="2019-12-15T22:26:28.889" v="6381" actId="313"/>
          <ac:spMkLst>
            <pc:docMk/>
            <pc:sldMk cId="3371352850" sldId="909"/>
            <ac:spMk id="4" creationId="{00000000-0000-0000-0000-000000000000}"/>
          </ac:spMkLst>
        </pc:spChg>
        <pc:spChg chg="add mod">
          <ac:chgData name="Henk Verelst" userId="9229dd2c8e7cd7fb" providerId="LiveId" clId="{34533270-6F86-4B2A-988A-0512C7982A23}" dt="2019-12-15T15:15:25.237" v="4232" actId="1076"/>
          <ac:spMkLst>
            <pc:docMk/>
            <pc:sldMk cId="3371352850" sldId="909"/>
            <ac:spMk id="6" creationId="{D7E43E6B-FE0A-476F-807B-8C140891F5EA}"/>
          </ac:spMkLst>
        </pc:spChg>
        <pc:spChg chg="add mod">
          <ac:chgData name="Henk Verelst" userId="9229dd2c8e7cd7fb" providerId="LiveId" clId="{34533270-6F86-4B2A-988A-0512C7982A23}" dt="2019-12-15T15:30:41.127" v="4272" actId="1076"/>
          <ac:spMkLst>
            <pc:docMk/>
            <pc:sldMk cId="3371352850" sldId="909"/>
            <ac:spMk id="7" creationId="{B8968A46-E05E-45AA-879A-B4946937A883}"/>
          </ac:spMkLst>
        </pc:spChg>
        <pc:spChg chg="add del mod">
          <ac:chgData name="Henk Verelst" userId="9229dd2c8e7cd7fb" providerId="LiveId" clId="{34533270-6F86-4B2A-988A-0512C7982A23}" dt="2019-12-15T15:16:44.059" v="4269" actId="478"/>
          <ac:spMkLst>
            <pc:docMk/>
            <pc:sldMk cId="3371352850" sldId="909"/>
            <ac:spMk id="8" creationId="{054D6C1A-5292-4D24-9627-ADCB05EA5C5E}"/>
          </ac:spMkLst>
        </pc:spChg>
        <pc:picChg chg="del">
          <ac:chgData name="Henk Verelst" userId="9229dd2c8e7cd7fb" providerId="LiveId" clId="{34533270-6F86-4B2A-988A-0512C7982A23}" dt="2019-12-15T15:13:39.942" v="4214" actId="478"/>
          <ac:picMkLst>
            <pc:docMk/>
            <pc:sldMk cId="3371352850" sldId="909"/>
            <ac:picMk id="2" creationId="{8ED5F0AF-9F8F-446D-9CAE-6BC5FF230335}"/>
          </ac:picMkLst>
        </pc:picChg>
      </pc:sldChg>
      <pc:sldChg chg="addSp delSp modSp add">
        <pc:chgData name="Henk Verelst" userId="9229dd2c8e7cd7fb" providerId="LiveId" clId="{34533270-6F86-4B2A-988A-0512C7982A23}" dt="2019-12-15T22:26:33.089" v="6385" actId="313"/>
        <pc:sldMkLst>
          <pc:docMk/>
          <pc:sldMk cId="509878723" sldId="910"/>
        </pc:sldMkLst>
        <pc:spChg chg="add mod">
          <ac:chgData name="Henk Verelst" userId="9229dd2c8e7cd7fb" providerId="LiveId" clId="{34533270-6F86-4B2A-988A-0512C7982A23}" dt="2019-12-15T15:38:54.722" v="4461" actId="1076"/>
          <ac:spMkLst>
            <pc:docMk/>
            <pc:sldMk cId="509878723" sldId="910"/>
            <ac:spMk id="2" creationId="{3E3C094A-F793-4569-B51E-9FF11CC41752}"/>
          </ac:spMkLst>
        </pc:spChg>
        <pc:spChg chg="mod">
          <ac:chgData name="Henk Verelst" userId="9229dd2c8e7cd7fb" providerId="LiveId" clId="{34533270-6F86-4B2A-988A-0512C7982A23}" dt="2019-12-15T15:36:52.278" v="4354" actId="5793"/>
          <ac:spMkLst>
            <pc:docMk/>
            <pc:sldMk cId="509878723" sldId="910"/>
            <ac:spMk id="3" creationId="{00000000-0000-0000-0000-000000000000}"/>
          </ac:spMkLst>
        </pc:spChg>
        <pc:spChg chg="mod">
          <ac:chgData name="Henk Verelst" userId="9229dd2c8e7cd7fb" providerId="LiveId" clId="{34533270-6F86-4B2A-988A-0512C7982A23}" dt="2019-12-15T22:26:33.089" v="6385" actId="313"/>
          <ac:spMkLst>
            <pc:docMk/>
            <pc:sldMk cId="509878723" sldId="910"/>
            <ac:spMk id="4" creationId="{00000000-0000-0000-0000-000000000000}"/>
          </ac:spMkLst>
        </pc:spChg>
        <pc:spChg chg="del">
          <ac:chgData name="Henk Verelst" userId="9229dd2c8e7cd7fb" providerId="LiveId" clId="{34533270-6F86-4B2A-988A-0512C7982A23}" dt="2019-12-15T15:32:33.623" v="4328" actId="478"/>
          <ac:spMkLst>
            <pc:docMk/>
            <pc:sldMk cId="509878723" sldId="910"/>
            <ac:spMk id="6" creationId="{D7E43E6B-FE0A-476F-807B-8C140891F5EA}"/>
          </ac:spMkLst>
        </pc:spChg>
        <pc:spChg chg="del mod">
          <ac:chgData name="Henk Verelst" userId="9229dd2c8e7cd7fb" providerId="LiveId" clId="{34533270-6F86-4B2A-988A-0512C7982A23}" dt="2019-12-15T15:32:29.836" v="4327" actId="478"/>
          <ac:spMkLst>
            <pc:docMk/>
            <pc:sldMk cId="509878723" sldId="910"/>
            <ac:spMk id="7" creationId="{B8968A46-E05E-45AA-879A-B4946937A883}"/>
          </ac:spMkLst>
        </pc:spChg>
        <pc:spChg chg="add mod">
          <ac:chgData name="Henk Verelst" userId="9229dd2c8e7cd7fb" providerId="LiveId" clId="{34533270-6F86-4B2A-988A-0512C7982A23}" dt="2019-12-15T15:40:48.646" v="4468" actId="1076"/>
          <ac:spMkLst>
            <pc:docMk/>
            <pc:sldMk cId="509878723" sldId="910"/>
            <ac:spMk id="8" creationId="{9C68355C-E2D7-4A30-A237-7E8B7B33763A}"/>
          </ac:spMkLst>
        </pc:spChg>
        <pc:picChg chg="add mod">
          <ac:chgData name="Henk Verelst" userId="9229dd2c8e7cd7fb" providerId="LiveId" clId="{34533270-6F86-4B2A-988A-0512C7982A23}" dt="2019-12-15T15:41:10.391" v="4472" actId="1076"/>
          <ac:picMkLst>
            <pc:docMk/>
            <pc:sldMk cId="509878723" sldId="910"/>
            <ac:picMk id="9" creationId="{E48F283D-05BA-4392-9AA8-CAE45FF8925F}"/>
          </ac:picMkLst>
        </pc:picChg>
      </pc:sldChg>
      <pc:sldChg chg="addSp delSp modSp add">
        <pc:chgData name="Henk Verelst" userId="9229dd2c8e7cd7fb" providerId="LiveId" clId="{34533270-6F86-4B2A-988A-0512C7982A23}" dt="2019-12-15T22:26:34.345" v="6386" actId="313"/>
        <pc:sldMkLst>
          <pc:docMk/>
          <pc:sldMk cId="304415243" sldId="911"/>
        </pc:sldMkLst>
        <pc:spChg chg="del">
          <ac:chgData name="Henk Verelst" userId="9229dd2c8e7cd7fb" providerId="LiveId" clId="{34533270-6F86-4B2A-988A-0512C7982A23}" dt="2019-12-15T15:48:40.775" v="4475" actId="478"/>
          <ac:spMkLst>
            <pc:docMk/>
            <pc:sldMk cId="304415243" sldId="911"/>
            <ac:spMk id="2" creationId="{3E3C094A-F793-4569-B51E-9FF11CC41752}"/>
          </ac:spMkLst>
        </pc:spChg>
        <pc:spChg chg="mod">
          <ac:chgData name="Henk Verelst" userId="9229dd2c8e7cd7fb" providerId="LiveId" clId="{34533270-6F86-4B2A-988A-0512C7982A23}" dt="2019-12-15T22:26:34.345" v="6386" actId="313"/>
          <ac:spMkLst>
            <pc:docMk/>
            <pc:sldMk cId="304415243" sldId="911"/>
            <ac:spMk id="4" creationId="{00000000-0000-0000-0000-000000000000}"/>
          </ac:spMkLst>
        </pc:spChg>
        <pc:spChg chg="add del">
          <ac:chgData name="Henk Verelst" userId="9229dd2c8e7cd7fb" providerId="LiveId" clId="{34533270-6F86-4B2A-988A-0512C7982A23}" dt="2019-12-15T15:48:40.775" v="4475" actId="478"/>
          <ac:spMkLst>
            <pc:docMk/>
            <pc:sldMk cId="304415243" sldId="911"/>
            <ac:spMk id="6" creationId="{29A0DBDD-6872-4912-91A7-AC7D16936673}"/>
          </ac:spMkLst>
        </pc:spChg>
        <pc:spChg chg="add mod">
          <ac:chgData name="Henk Verelst" userId="9229dd2c8e7cd7fb" providerId="LiveId" clId="{34533270-6F86-4B2A-988A-0512C7982A23}" dt="2019-12-15T15:51:18.045" v="4577" actId="1076"/>
          <ac:spMkLst>
            <pc:docMk/>
            <pc:sldMk cId="304415243" sldId="911"/>
            <ac:spMk id="7" creationId="{B7B1B482-6DA5-4A0E-B96A-18FB5C262A51}"/>
          </ac:spMkLst>
        </pc:spChg>
        <pc:spChg chg="mod">
          <ac:chgData name="Henk Verelst" userId="9229dd2c8e7cd7fb" providerId="LiveId" clId="{34533270-6F86-4B2A-988A-0512C7982A23}" dt="2019-12-15T15:53:30.225" v="4596" actId="20577"/>
          <ac:spMkLst>
            <pc:docMk/>
            <pc:sldMk cId="304415243" sldId="911"/>
            <ac:spMk id="8" creationId="{9C68355C-E2D7-4A30-A237-7E8B7B33763A}"/>
          </ac:spMkLst>
        </pc:spChg>
        <pc:spChg chg="add mod">
          <ac:chgData name="Henk Verelst" userId="9229dd2c8e7cd7fb" providerId="LiveId" clId="{34533270-6F86-4B2A-988A-0512C7982A23}" dt="2019-12-15T15:52:22.663" v="4580"/>
          <ac:spMkLst>
            <pc:docMk/>
            <pc:sldMk cId="304415243" sldId="911"/>
            <ac:spMk id="10" creationId="{398BCCDE-EC50-42FF-8D55-9C41DC77B809}"/>
          </ac:spMkLst>
        </pc:spChg>
        <pc:picChg chg="del">
          <ac:chgData name="Henk Verelst" userId="9229dd2c8e7cd7fb" providerId="LiveId" clId="{34533270-6F86-4B2A-988A-0512C7982A23}" dt="2019-12-15T15:51:09.170" v="4575" actId="478"/>
          <ac:picMkLst>
            <pc:docMk/>
            <pc:sldMk cId="304415243" sldId="911"/>
            <ac:picMk id="9" creationId="{E48F283D-05BA-4392-9AA8-CAE45FF8925F}"/>
          </ac:picMkLst>
        </pc:picChg>
        <pc:picChg chg="add mod">
          <ac:chgData name="Henk Verelst" userId="9229dd2c8e7cd7fb" providerId="LiveId" clId="{34533270-6F86-4B2A-988A-0512C7982A23}" dt="2019-12-15T15:53:20.549" v="4595" actId="1036"/>
          <ac:picMkLst>
            <pc:docMk/>
            <pc:sldMk cId="304415243" sldId="911"/>
            <ac:picMk id="11" creationId="{55A6937C-BE8A-432A-98E9-3961CB572174}"/>
          </ac:picMkLst>
        </pc:picChg>
      </pc:sldChg>
      <pc:sldChg chg="addSp delSp modSp add">
        <pc:chgData name="Henk Verelst" userId="9229dd2c8e7cd7fb" providerId="LiveId" clId="{34533270-6F86-4B2A-988A-0512C7982A23}" dt="2019-12-15T22:26:29.636" v="6382" actId="313"/>
        <pc:sldMkLst>
          <pc:docMk/>
          <pc:sldMk cId="2683503093" sldId="912"/>
        </pc:sldMkLst>
        <pc:spChg chg="add mod">
          <ac:chgData name="Henk Verelst" userId="9229dd2c8e7cd7fb" providerId="LiveId" clId="{34533270-6F86-4B2A-988A-0512C7982A23}" dt="2019-12-15T18:12:44.472" v="4618" actId="1036"/>
          <ac:spMkLst>
            <pc:docMk/>
            <pc:sldMk cId="2683503093" sldId="912"/>
            <ac:spMk id="2" creationId="{43004DDB-3124-4843-8582-F2436034E40D}"/>
          </ac:spMkLst>
        </pc:spChg>
        <pc:spChg chg="mod">
          <ac:chgData name="Henk Verelst" userId="9229dd2c8e7cd7fb" providerId="LiveId" clId="{34533270-6F86-4B2A-988A-0512C7982A23}" dt="2019-12-15T18:07:58.746" v="4601" actId="20577"/>
          <ac:spMkLst>
            <pc:docMk/>
            <pc:sldMk cId="2683503093" sldId="912"/>
            <ac:spMk id="3" creationId="{00000000-0000-0000-0000-000000000000}"/>
          </ac:spMkLst>
        </pc:spChg>
        <pc:spChg chg="mod">
          <ac:chgData name="Henk Verelst" userId="9229dd2c8e7cd7fb" providerId="LiveId" clId="{34533270-6F86-4B2A-988A-0512C7982A23}" dt="2019-12-15T22:26:29.636" v="6382" actId="313"/>
          <ac:spMkLst>
            <pc:docMk/>
            <pc:sldMk cId="2683503093" sldId="912"/>
            <ac:spMk id="4" creationId="{00000000-0000-0000-0000-000000000000}"/>
          </ac:spMkLst>
        </pc:spChg>
        <pc:spChg chg="del">
          <ac:chgData name="Henk Verelst" userId="9229dd2c8e7cd7fb" providerId="LiveId" clId="{34533270-6F86-4B2A-988A-0512C7982A23}" dt="2019-12-15T18:11:25.118" v="4603" actId="478"/>
          <ac:spMkLst>
            <pc:docMk/>
            <pc:sldMk cId="2683503093" sldId="912"/>
            <ac:spMk id="6" creationId="{D7E43E6B-FE0A-476F-807B-8C140891F5EA}"/>
          </ac:spMkLst>
        </pc:spChg>
        <pc:spChg chg="del">
          <ac:chgData name="Henk Verelst" userId="9229dd2c8e7cd7fb" providerId="LiveId" clId="{34533270-6F86-4B2A-988A-0512C7982A23}" dt="2019-12-15T18:11:22.023" v="4602" actId="478"/>
          <ac:spMkLst>
            <pc:docMk/>
            <pc:sldMk cId="2683503093" sldId="912"/>
            <ac:spMk id="7" creationId="{B8968A46-E05E-45AA-879A-B4946937A883}"/>
          </ac:spMkLst>
        </pc:spChg>
        <pc:picChg chg="add mod">
          <ac:chgData name="Henk Verelst" userId="9229dd2c8e7cd7fb" providerId="LiveId" clId="{34533270-6F86-4B2A-988A-0512C7982A23}" dt="2019-12-15T18:12:23.097" v="4611" actId="1076"/>
          <ac:picMkLst>
            <pc:docMk/>
            <pc:sldMk cId="2683503093" sldId="912"/>
            <ac:picMk id="8" creationId="{A9846E8D-95B1-4A74-A149-496BF47081D3}"/>
          </ac:picMkLst>
        </pc:picChg>
      </pc:sldChg>
      <pc:sldChg chg="addSp delSp modSp add">
        <pc:chgData name="Henk Verelst" userId="9229dd2c8e7cd7fb" providerId="LiveId" clId="{34533270-6F86-4B2A-988A-0512C7982A23}" dt="2019-12-15T22:26:30.391" v="6383" actId="313"/>
        <pc:sldMkLst>
          <pc:docMk/>
          <pc:sldMk cId="2861669113" sldId="913"/>
        </pc:sldMkLst>
        <pc:spChg chg="mod">
          <ac:chgData name="Henk Verelst" userId="9229dd2c8e7cd7fb" providerId="LiveId" clId="{34533270-6F86-4B2A-988A-0512C7982A23}" dt="2019-12-15T18:17:21.106" v="4682" actId="20577"/>
          <ac:spMkLst>
            <pc:docMk/>
            <pc:sldMk cId="2861669113" sldId="913"/>
            <ac:spMk id="2" creationId="{43004DDB-3124-4843-8582-F2436034E40D}"/>
          </ac:spMkLst>
        </pc:spChg>
        <pc:spChg chg="mod">
          <ac:chgData name="Henk Verelst" userId="9229dd2c8e7cd7fb" providerId="LiveId" clId="{34533270-6F86-4B2A-988A-0512C7982A23}" dt="2019-12-15T22:26:30.391" v="6383" actId="313"/>
          <ac:spMkLst>
            <pc:docMk/>
            <pc:sldMk cId="2861669113" sldId="913"/>
            <ac:spMk id="4" creationId="{00000000-0000-0000-0000-000000000000}"/>
          </ac:spMkLst>
        </pc:spChg>
        <pc:spChg chg="add del">
          <ac:chgData name="Henk Verelst" userId="9229dd2c8e7cd7fb" providerId="LiveId" clId="{34533270-6F86-4B2A-988A-0512C7982A23}" dt="2019-12-15T18:13:52.487" v="4621"/>
          <ac:spMkLst>
            <pc:docMk/>
            <pc:sldMk cId="2861669113" sldId="913"/>
            <ac:spMk id="6" creationId="{1ECBAE8A-AC7E-4FAE-B834-99B541FBAD5F}"/>
          </ac:spMkLst>
        </pc:spChg>
        <pc:spChg chg="add del">
          <ac:chgData name="Henk Verelst" userId="9229dd2c8e7cd7fb" providerId="LiveId" clId="{34533270-6F86-4B2A-988A-0512C7982A23}" dt="2019-12-15T18:14:06.992" v="4623"/>
          <ac:spMkLst>
            <pc:docMk/>
            <pc:sldMk cId="2861669113" sldId="913"/>
            <ac:spMk id="7" creationId="{5159CB5A-1ABB-4546-8957-D8E09D7CE6ED}"/>
          </ac:spMkLst>
        </pc:spChg>
        <pc:spChg chg="add del mod">
          <ac:chgData name="Henk Verelst" userId="9229dd2c8e7cd7fb" providerId="LiveId" clId="{34533270-6F86-4B2A-988A-0512C7982A23}" dt="2019-12-15T18:14:52.046" v="4626" actId="478"/>
          <ac:spMkLst>
            <pc:docMk/>
            <pc:sldMk cId="2861669113" sldId="913"/>
            <ac:spMk id="9" creationId="{3F38C686-3623-4AA8-BCEA-E53333438503}"/>
          </ac:spMkLst>
        </pc:spChg>
        <pc:picChg chg="del">
          <ac:chgData name="Henk Verelst" userId="9229dd2c8e7cd7fb" providerId="LiveId" clId="{34533270-6F86-4B2A-988A-0512C7982A23}" dt="2019-12-15T18:17:32.052" v="4683" actId="478"/>
          <ac:picMkLst>
            <pc:docMk/>
            <pc:sldMk cId="2861669113" sldId="913"/>
            <ac:picMk id="8" creationId="{A9846E8D-95B1-4A74-A149-496BF47081D3}"/>
          </ac:picMkLst>
        </pc:picChg>
        <pc:picChg chg="add del mod">
          <ac:chgData name="Henk Verelst" userId="9229dd2c8e7cd7fb" providerId="LiveId" clId="{34533270-6F86-4B2A-988A-0512C7982A23}" dt="2019-12-15T18:18:15.722" v="4686" actId="478"/>
          <ac:picMkLst>
            <pc:docMk/>
            <pc:sldMk cId="2861669113" sldId="913"/>
            <ac:picMk id="10" creationId="{F2E51757-C5E2-4ECC-9805-70EF1A760FE3}"/>
          </ac:picMkLst>
        </pc:picChg>
        <pc:picChg chg="add mod">
          <ac:chgData name="Henk Verelst" userId="9229dd2c8e7cd7fb" providerId="LiveId" clId="{34533270-6F86-4B2A-988A-0512C7982A23}" dt="2019-12-15T18:23:05.143" v="4690" actId="1076"/>
          <ac:picMkLst>
            <pc:docMk/>
            <pc:sldMk cId="2861669113" sldId="913"/>
            <ac:picMk id="11" creationId="{1B922849-3E13-49EE-A5DB-E3EFBA122BC1}"/>
          </ac:picMkLst>
        </pc:picChg>
      </pc:sldChg>
      <pc:sldChg chg="modSp add">
        <pc:chgData name="Henk Verelst" userId="9229dd2c8e7cd7fb" providerId="LiveId" clId="{34533270-6F86-4B2A-988A-0512C7982A23}" dt="2019-12-15T22:26:31.631" v="6384" actId="313"/>
        <pc:sldMkLst>
          <pc:docMk/>
          <pc:sldMk cId="2598671886" sldId="914"/>
        </pc:sldMkLst>
        <pc:spChg chg="mod">
          <ac:chgData name="Henk Verelst" userId="9229dd2c8e7cd7fb" providerId="LiveId" clId="{34533270-6F86-4B2A-988A-0512C7982A23}" dt="2019-12-15T18:35:46.240" v="4889" actId="1076"/>
          <ac:spMkLst>
            <pc:docMk/>
            <pc:sldMk cId="2598671886" sldId="914"/>
            <ac:spMk id="2" creationId="{43004DDB-3124-4843-8582-F2436034E40D}"/>
          </ac:spMkLst>
        </pc:spChg>
        <pc:spChg chg="mod">
          <ac:chgData name="Henk Verelst" userId="9229dd2c8e7cd7fb" providerId="LiveId" clId="{34533270-6F86-4B2A-988A-0512C7982A23}" dt="2019-12-15T18:35:41.663" v="4888" actId="20577"/>
          <ac:spMkLst>
            <pc:docMk/>
            <pc:sldMk cId="2598671886" sldId="914"/>
            <ac:spMk id="3" creationId="{00000000-0000-0000-0000-000000000000}"/>
          </ac:spMkLst>
        </pc:spChg>
        <pc:spChg chg="mod">
          <ac:chgData name="Henk Verelst" userId="9229dd2c8e7cd7fb" providerId="LiveId" clId="{34533270-6F86-4B2A-988A-0512C7982A23}" dt="2019-12-15T22:26:31.631" v="6384" actId="313"/>
          <ac:spMkLst>
            <pc:docMk/>
            <pc:sldMk cId="2598671886" sldId="914"/>
            <ac:spMk id="4" creationId="{00000000-0000-0000-0000-000000000000}"/>
          </ac:spMkLst>
        </pc:spChg>
        <pc:picChg chg="mod">
          <ac:chgData name="Henk Verelst" userId="9229dd2c8e7cd7fb" providerId="LiveId" clId="{34533270-6F86-4B2A-988A-0512C7982A23}" dt="2019-12-15T18:35:15.905" v="4820" actId="1076"/>
          <ac:picMkLst>
            <pc:docMk/>
            <pc:sldMk cId="2598671886" sldId="914"/>
            <ac:picMk id="11" creationId="{1B922849-3E13-49EE-A5DB-E3EFBA122BC1}"/>
          </ac:picMkLst>
        </pc:picChg>
      </pc:sldChg>
      <pc:sldChg chg="addSp delSp modSp add">
        <pc:chgData name="Henk Verelst" userId="9229dd2c8e7cd7fb" providerId="LiveId" clId="{34533270-6F86-4B2A-988A-0512C7982A23}" dt="2019-12-15T22:26:35.630" v="6387" actId="313"/>
        <pc:sldMkLst>
          <pc:docMk/>
          <pc:sldMk cId="83224817" sldId="915"/>
        </pc:sldMkLst>
        <pc:spChg chg="add del">
          <ac:chgData name="Henk Verelst" userId="9229dd2c8e7cd7fb" providerId="LiveId" clId="{34533270-6F86-4B2A-988A-0512C7982A23}" dt="2019-12-15T19:05:12.373" v="4937" actId="478"/>
          <ac:spMkLst>
            <pc:docMk/>
            <pc:sldMk cId="83224817" sldId="915"/>
            <ac:spMk id="2" creationId="{73FD28A8-4F94-4FFA-94E3-CBAC04AE9850}"/>
          </ac:spMkLst>
        </pc:spChg>
        <pc:spChg chg="mod">
          <ac:chgData name="Henk Verelst" userId="9229dd2c8e7cd7fb" providerId="LiveId" clId="{34533270-6F86-4B2A-988A-0512C7982A23}" dt="2019-12-15T18:44:07.748" v="4931" actId="20577"/>
          <ac:spMkLst>
            <pc:docMk/>
            <pc:sldMk cId="83224817" sldId="915"/>
            <ac:spMk id="3" creationId="{00000000-0000-0000-0000-000000000000}"/>
          </ac:spMkLst>
        </pc:spChg>
        <pc:spChg chg="mod">
          <ac:chgData name="Henk Verelst" userId="9229dd2c8e7cd7fb" providerId="LiveId" clId="{34533270-6F86-4B2A-988A-0512C7982A23}" dt="2019-12-15T22:26:35.630" v="6387" actId="313"/>
          <ac:spMkLst>
            <pc:docMk/>
            <pc:sldMk cId="83224817" sldId="915"/>
            <ac:spMk id="4" creationId="{00000000-0000-0000-0000-000000000000}"/>
          </ac:spMkLst>
        </pc:spChg>
        <pc:spChg chg="mod">
          <ac:chgData name="Henk Verelst" userId="9229dd2c8e7cd7fb" providerId="LiveId" clId="{34533270-6F86-4B2A-988A-0512C7982A23}" dt="2019-12-15T19:06:53.626" v="4956" actId="1076"/>
          <ac:spMkLst>
            <pc:docMk/>
            <pc:sldMk cId="83224817" sldId="915"/>
            <ac:spMk id="5" creationId="{00000000-0000-0000-0000-000000000000}"/>
          </ac:spMkLst>
        </pc:spChg>
        <pc:spChg chg="add mod">
          <ac:chgData name="Henk Verelst" userId="9229dd2c8e7cd7fb" providerId="LiveId" clId="{34533270-6F86-4B2A-988A-0512C7982A23}" dt="2019-12-15T19:08:42.450" v="4958" actId="255"/>
          <ac:spMkLst>
            <pc:docMk/>
            <pc:sldMk cId="83224817" sldId="915"/>
            <ac:spMk id="6" creationId="{83A9916D-0F3E-4D5A-AAA2-625DA4A128F0}"/>
          </ac:spMkLst>
        </pc:spChg>
        <pc:spChg chg="del mod">
          <ac:chgData name="Henk Verelst" userId="9229dd2c8e7cd7fb" providerId="LiveId" clId="{34533270-6F86-4B2A-988A-0512C7982A23}" dt="2019-12-15T18:44:14.790" v="4933" actId="478"/>
          <ac:spMkLst>
            <pc:docMk/>
            <pc:sldMk cId="83224817" sldId="915"/>
            <ac:spMk id="7" creationId="{B7B1B482-6DA5-4A0E-B96A-18FB5C262A51}"/>
          </ac:spMkLst>
        </pc:spChg>
        <pc:spChg chg="del">
          <ac:chgData name="Henk Verelst" userId="9229dd2c8e7cd7fb" providerId="LiveId" clId="{34533270-6F86-4B2A-988A-0512C7982A23}" dt="2019-12-15T18:44:17.510" v="4934" actId="478"/>
          <ac:spMkLst>
            <pc:docMk/>
            <pc:sldMk cId="83224817" sldId="915"/>
            <ac:spMk id="8" creationId="{9C68355C-E2D7-4A30-A237-7E8B7B33763A}"/>
          </ac:spMkLst>
        </pc:spChg>
        <pc:spChg chg="del">
          <ac:chgData name="Henk Verelst" userId="9229dd2c8e7cd7fb" providerId="LiveId" clId="{34533270-6F86-4B2A-988A-0512C7982A23}" dt="2019-12-15T19:05:15.444" v="4938" actId="478"/>
          <ac:spMkLst>
            <pc:docMk/>
            <pc:sldMk cId="83224817" sldId="915"/>
            <ac:spMk id="10" creationId="{398BCCDE-EC50-42FF-8D55-9C41DC77B809}"/>
          </ac:spMkLst>
        </pc:spChg>
        <pc:picChg chg="add mod">
          <ac:chgData name="Henk Verelst" userId="9229dd2c8e7cd7fb" providerId="LiveId" clId="{34533270-6F86-4B2A-988A-0512C7982A23}" dt="2019-12-15T19:10:13.129" v="4962" actId="1076"/>
          <ac:picMkLst>
            <pc:docMk/>
            <pc:sldMk cId="83224817" sldId="915"/>
            <ac:picMk id="9" creationId="{05723978-3475-49FB-8DF7-01D835AA6871}"/>
          </ac:picMkLst>
        </pc:picChg>
        <pc:picChg chg="del">
          <ac:chgData name="Henk Verelst" userId="9229dd2c8e7cd7fb" providerId="LiveId" clId="{34533270-6F86-4B2A-988A-0512C7982A23}" dt="2019-12-15T18:44:19.295" v="4935" actId="478"/>
          <ac:picMkLst>
            <pc:docMk/>
            <pc:sldMk cId="83224817" sldId="915"/>
            <ac:picMk id="11" creationId="{55A6937C-BE8A-432A-98E9-3961CB572174}"/>
          </ac:picMkLst>
        </pc:picChg>
      </pc:sldChg>
      <pc:sldChg chg="addSp modSp add">
        <pc:chgData name="Henk Verelst" userId="9229dd2c8e7cd7fb" providerId="LiveId" clId="{34533270-6F86-4B2A-988A-0512C7982A23}" dt="2019-12-15T22:26:37.494" v="6388" actId="313"/>
        <pc:sldMkLst>
          <pc:docMk/>
          <pc:sldMk cId="2842347458" sldId="916"/>
        </pc:sldMkLst>
        <pc:spChg chg="mod">
          <ac:chgData name="Henk Verelst" userId="9229dd2c8e7cd7fb" providerId="LiveId" clId="{34533270-6F86-4B2A-988A-0512C7982A23}" dt="2019-12-15T22:26:37.494" v="6388" actId="313"/>
          <ac:spMkLst>
            <pc:docMk/>
            <pc:sldMk cId="2842347458" sldId="916"/>
            <ac:spMk id="4" creationId="{00000000-0000-0000-0000-000000000000}"/>
          </ac:spMkLst>
        </pc:spChg>
        <pc:spChg chg="mod">
          <ac:chgData name="Henk Verelst" userId="9229dd2c8e7cd7fb" providerId="LiveId" clId="{34533270-6F86-4B2A-988A-0512C7982A23}" dt="2019-12-15T19:12:02.276" v="5102" actId="20577"/>
          <ac:spMkLst>
            <pc:docMk/>
            <pc:sldMk cId="2842347458" sldId="916"/>
            <ac:spMk id="6" creationId="{83A9916D-0F3E-4D5A-AAA2-625DA4A128F0}"/>
          </ac:spMkLst>
        </pc:spChg>
        <pc:picChg chg="add mod">
          <ac:chgData name="Henk Verelst" userId="9229dd2c8e7cd7fb" providerId="LiveId" clId="{34533270-6F86-4B2A-988A-0512C7982A23}" dt="2019-12-15T19:14:58.960" v="5105" actId="1035"/>
          <ac:picMkLst>
            <pc:docMk/>
            <pc:sldMk cId="2842347458" sldId="916"/>
            <ac:picMk id="2" creationId="{BB89992C-F19C-4136-B85D-A60026E2D841}"/>
          </ac:picMkLst>
        </pc:picChg>
      </pc:sldChg>
      <pc:sldChg chg="addSp delSp modSp add">
        <pc:chgData name="Henk Verelst" userId="9229dd2c8e7cd7fb" providerId="LiveId" clId="{34533270-6F86-4B2A-988A-0512C7982A23}" dt="2019-12-15T22:26:38.967" v="6389" actId="313"/>
        <pc:sldMkLst>
          <pc:docMk/>
          <pc:sldMk cId="3673519100" sldId="917"/>
        </pc:sldMkLst>
        <pc:spChg chg="mod">
          <ac:chgData name="Henk Verelst" userId="9229dd2c8e7cd7fb" providerId="LiveId" clId="{34533270-6F86-4B2A-988A-0512C7982A23}" dt="2019-12-15T22:26:38.967" v="6389" actId="313"/>
          <ac:spMkLst>
            <pc:docMk/>
            <pc:sldMk cId="3673519100" sldId="917"/>
            <ac:spMk id="4" creationId="{00000000-0000-0000-0000-000000000000}"/>
          </ac:spMkLst>
        </pc:spChg>
        <pc:spChg chg="mod">
          <ac:chgData name="Henk Verelst" userId="9229dd2c8e7cd7fb" providerId="LiveId" clId="{34533270-6F86-4B2A-988A-0512C7982A23}" dt="2019-12-15T19:51:32.093" v="5269" actId="6549"/>
          <ac:spMkLst>
            <pc:docMk/>
            <pc:sldMk cId="3673519100" sldId="917"/>
            <ac:spMk id="6" creationId="{83A9916D-0F3E-4D5A-AAA2-625DA4A128F0}"/>
          </ac:spMkLst>
        </pc:spChg>
        <pc:spChg chg="add del">
          <ac:chgData name="Henk Verelst" userId="9229dd2c8e7cd7fb" providerId="LiveId" clId="{34533270-6F86-4B2A-988A-0512C7982A23}" dt="2019-12-15T19:27:47.944" v="5111"/>
          <ac:spMkLst>
            <pc:docMk/>
            <pc:sldMk cId="3673519100" sldId="917"/>
            <ac:spMk id="7" creationId="{F265ABA7-BDDA-4F7B-80C8-07A9408AD698}"/>
          </ac:spMkLst>
        </pc:spChg>
        <pc:picChg chg="del">
          <ac:chgData name="Henk Verelst" userId="9229dd2c8e7cd7fb" providerId="LiveId" clId="{34533270-6F86-4B2A-988A-0512C7982A23}" dt="2019-12-15T19:28:40.756" v="5174" actId="478"/>
          <ac:picMkLst>
            <pc:docMk/>
            <pc:sldMk cId="3673519100" sldId="917"/>
            <ac:picMk id="2" creationId="{BB89992C-F19C-4136-B85D-A60026E2D841}"/>
          </ac:picMkLst>
        </pc:picChg>
        <pc:picChg chg="add mod modCrop">
          <ac:chgData name="Henk Verelst" userId="9229dd2c8e7cd7fb" providerId="LiveId" clId="{34533270-6F86-4B2A-988A-0512C7982A23}" dt="2019-12-15T19:51:51.739" v="5272" actId="1076"/>
          <ac:picMkLst>
            <pc:docMk/>
            <pc:sldMk cId="3673519100" sldId="917"/>
            <ac:picMk id="8" creationId="{B8ECCAC8-36A3-4D43-BEE0-5A3BF44D64AB}"/>
          </ac:picMkLst>
        </pc:picChg>
      </pc:sldChg>
      <pc:sldChg chg="addSp delSp modSp add">
        <pc:chgData name="Henk Verelst" userId="9229dd2c8e7cd7fb" providerId="LiveId" clId="{34533270-6F86-4B2A-988A-0512C7982A23}" dt="2019-12-15T22:26:40.614" v="6390" actId="313"/>
        <pc:sldMkLst>
          <pc:docMk/>
          <pc:sldMk cId="1640310435" sldId="918"/>
        </pc:sldMkLst>
        <pc:spChg chg="add mod">
          <ac:chgData name="Henk Verelst" userId="9229dd2c8e7cd7fb" providerId="LiveId" clId="{34533270-6F86-4B2A-988A-0512C7982A23}" dt="2019-12-15T20:09:13.448" v="5279"/>
          <ac:spMkLst>
            <pc:docMk/>
            <pc:sldMk cId="1640310435" sldId="918"/>
            <ac:spMk id="2" creationId="{BD67B07D-D0E7-415E-978F-12FDB9A62B42}"/>
          </ac:spMkLst>
        </pc:spChg>
        <pc:spChg chg="mod">
          <ac:chgData name="Henk Verelst" userId="9229dd2c8e7cd7fb" providerId="LiveId" clId="{34533270-6F86-4B2A-988A-0512C7982A23}" dt="2019-12-15T20:15:15.351" v="5385" actId="20577"/>
          <ac:spMkLst>
            <pc:docMk/>
            <pc:sldMk cId="1640310435" sldId="918"/>
            <ac:spMk id="3" creationId="{00000000-0000-0000-0000-000000000000}"/>
          </ac:spMkLst>
        </pc:spChg>
        <pc:spChg chg="mod">
          <ac:chgData name="Henk Verelst" userId="9229dd2c8e7cd7fb" providerId="LiveId" clId="{34533270-6F86-4B2A-988A-0512C7982A23}" dt="2019-12-15T22:26:40.614" v="6390" actId="313"/>
          <ac:spMkLst>
            <pc:docMk/>
            <pc:sldMk cId="1640310435" sldId="918"/>
            <ac:spMk id="4" creationId="{00000000-0000-0000-0000-000000000000}"/>
          </ac:spMkLst>
        </pc:spChg>
        <pc:spChg chg="mod">
          <ac:chgData name="Henk Verelst" userId="9229dd2c8e7cd7fb" providerId="LiveId" clId="{34533270-6F86-4B2A-988A-0512C7982A23}" dt="2019-12-15T20:25:34.317" v="5416" actId="20577"/>
          <ac:spMkLst>
            <pc:docMk/>
            <pc:sldMk cId="1640310435" sldId="918"/>
            <ac:spMk id="6" creationId="{83A9916D-0F3E-4D5A-AAA2-625DA4A128F0}"/>
          </ac:spMkLst>
        </pc:spChg>
        <pc:spChg chg="add del">
          <ac:chgData name="Henk Verelst" userId="9229dd2c8e7cd7fb" providerId="LiveId" clId="{34533270-6F86-4B2A-988A-0512C7982A23}" dt="2019-12-15T20:11:47.251" v="5370"/>
          <ac:spMkLst>
            <pc:docMk/>
            <pc:sldMk cId="1640310435" sldId="918"/>
            <ac:spMk id="9" creationId="{85D3855F-69DD-4110-9B6A-F6BDF7679F98}"/>
          </ac:spMkLst>
        </pc:spChg>
        <pc:picChg chg="add del mod modCrop">
          <ac:chgData name="Henk Verelst" userId="9229dd2c8e7cd7fb" providerId="LiveId" clId="{34533270-6F86-4B2A-988A-0512C7982A23}" dt="2019-12-15T20:26:03.588" v="5417" actId="478"/>
          <ac:picMkLst>
            <pc:docMk/>
            <pc:sldMk cId="1640310435" sldId="918"/>
            <ac:picMk id="7" creationId="{80C751E0-73CE-4611-B6BA-201EF369203D}"/>
          </ac:picMkLst>
        </pc:picChg>
        <pc:picChg chg="del">
          <ac:chgData name="Henk Verelst" userId="9229dd2c8e7cd7fb" providerId="LiveId" clId="{34533270-6F86-4B2A-988A-0512C7982A23}" dt="2019-12-15T20:10:06.074" v="5347" actId="478"/>
          <ac:picMkLst>
            <pc:docMk/>
            <pc:sldMk cId="1640310435" sldId="918"/>
            <ac:picMk id="8" creationId="{B8ECCAC8-36A3-4D43-BEE0-5A3BF44D64AB}"/>
          </ac:picMkLst>
        </pc:picChg>
        <pc:picChg chg="add mod">
          <ac:chgData name="Henk Verelst" userId="9229dd2c8e7cd7fb" providerId="LiveId" clId="{34533270-6F86-4B2A-988A-0512C7982A23}" dt="2019-12-15T20:26:19.345" v="5420" actId="1076"/>
          <ac:picMkLst>
            <pc:docMk/>
            <pc:sldMk cId="1640310435" sldId="918"/>
            <ac:picMk id="10" creationId="{27A20702-B8CE-4C29-A6DF-150C69B264B3}"/>
          </ac:picMkLst>
        </pc:picChg>
      </pc:sldChg>
      <pc:sldChg chg="modSp add">
        <pc:chgData name="Henk Verelst" userId="9229dd2c8e7cd7fb" providerId="LiveId" clId="{34533270-6F86-4B2A-988A-0512C7982A23}" dt="2019-12-15T22:26:42.594" v="6391" actId="313"/>
        <pc:sldMkLst>
          <pc:docMk/>
          <pc:sldMk cId="3434742857" sldId="919"/>
        </pc:sldMkLst>
        <pc:spChg chg="mod">
          <ac:chgData name="Henk Verelst" userId="9229dd2c8e7cd7fb" providerId="LiveId" clId="{34533270-6F86-4B2A-988A-0512C7982A23}" dt="2019-12-15T22:26:42.594" v="6391" actId="313"/>
          <ac:spMkLst>
            <pc:docMk/>
            <pc:sldMk cId="3434742857" sldId="919"/>
            <ac:spMk id="4" creationId="{00000000-0000-0000-0000-000000000000}"/>
          </ac:spMkLst>
        </pc:spChg>
      </pc:sldChg>
      <pc:sldChg chg="addSp delSp modSp add">
        <pc:chgData name="Henk Verelst" userId="9229dd2c8e7cd7fb" providerId="LiveId" clId="{34533270-6F86-4B2A-988A-0512C7982A23}" dt="2019-12-15T22:26:45.752" v="6393" actId="313"/>
        <pc:sldMkLst>
          <pc:docMk/>
          <pc:sldMk cId="2262000140" sldId="920"/>
        </pc:sldMkLst>
        <pc:spChg chg="del">
          <ac:chgData name="Henk Verelst" userId="9229dd2c8e7cd7fb" providerId="LiveId" clId="{34533270-6F86-4B2A-988A-0512C7982A23}" dt="2019-12-15T20:44:06.105" v="5539" actId="478"/>
          <ac:spMkLst>
            <pc:docMk/>
            <pc:sldMk cId="2262000140" sldId="920"/>
            <ac:spMk id="2" creationId="{348E4460-31A4-457D-B1B8-EB24CD893034}"/>
          </ac:spMkLst>
        </pc:spChg>
        <pc:spChg chg="mod">
          <ac:chgData name="Henk Verelst" userId="9229dd2c8e7cd7fb" providerId="LiveId" clId="{34533270-6F86-4B2A-988A-0512C7982A23}" dt="2019-12-15T20:45:44.909" v="5603" actId="20577"/>
          <ac:spMkLst>
            <pc:docMk/>
            <pc:sldMk cId="2262000140" sldId="920"/>
            <ac:spMk id="3" creationId="{00000000-0000-0000-0000-000000000000}"/>
          </ac:spMkLst>
        </pc:spChg>
        <pc:spChg chg="mod">
          <ac:chgData name="Henk Verelst" userId="9229dd2c8e7cd7fb" providerId="LiveId" clId="{34533270-6F86-4B2A-988A-0512C7982A23}" dt="2019-12-15T22:26:45.752" v="6393" actId="313"/>
          <ac:spMkLst>
            <pc:docMk/>
            <pc:sldMk cId="2262000140" sldId="920"/>
            <ac:spMk id="4" creationId="{00000000-0000-0000-0000-000000000000}"/>
          </ac:spMkLst>
        </pc:spChg>
        <pc:spChg chg="del">
          <ac:chgData name="Henk Verelst" userId="9229dd2c8e7cd7fb" providerId="LiveId" clId="{34533270-6F86-4B2A-988A-0512C7982A23}" dt="2019-12-15T20:44:02.377" v="5538" actId="478"/>
          <ac:spMkLst>
            <pc:docMk/>
            <pc:sldMk cId="2262000140" sldId="920"/>
            <ac:spMk id="6" creationId="{0CFF9A10-0C00-48E5-8C2C-8FFF9D132D6F}"/>
          </ac:spMkLst>
        </pc:spChg>
        <pc:spChg chg="add mod">
          <ac:chgData name="Henk Verelst" userId="9229dd2c8e7cd7fb" providerId="LiveId" clId="{34533270-6F86-4B2A-988A-0512C7982A23}" dt="2019-12-15T20:45:49.566" v="5604" actId="1076"/>
          <ac:spMkLst>
            <pc:docMk/>
            <pc:sldMk cId="2262000140" sldId="920"/>
            <ac:spMk id="7" creationId="{C8BDF117-1869-464D-906E-C37FE0B5BD4A}"/>
          </ac:spMkLst>
        </pc:spChg>
      </pc:sldChg>
      <pc:sldChg chg="addSp modSp add">
        <pc:chgData name="Henk Verelst" userId="9229dd2c8e7cd7fb" providerId="LiveId" clId="{34533270-6F86-4B2A-988A-0512C7982A23}" dt="2019-12-15T20:52:42.594" v="5692" actId="1076"/>
        <pc:sldMkLst>
          <pc:docMk/>
          <pc:sldMk cId="3666280616" sldId="921"/>
        </pc:sldMkLst>
        <pc:spChg chg="add mod">
          <ac:chgData name="Henk Verelst" userId="9229dd2c8e7cd7fb" providerId="LiveId" clId="{34533270-6F86-4B2A-988A-0512C7982A23}" dt="2019-12-15T20:52:42.594" v="5692" actId="1076"/>
          <ac:spMkLst>
            <pc:docMk/>
            <pc:sldMk cId="3666280616" sldId="921"/>
            <ac:spMk id="2" creationId="{E9736EE4-309B-427B-9519-8A92A0B0F8C0}"/>
          </ac:spMkLst>
        </pc:spChg>
        <pc:spChg chg="mod">
          <ac:chgData name="Henk Verelst" userId="9229dd2c8e7cd7fb" providerId="LiveId" clId="{34533270-6F86-4B2A-988A-0512C7982A23}" dt="2019-12-15T20:50:29.966" v="5678" actId="20577"/>
          <ac:spMkLst>
            <pc:docMk/>
            <pc:sldMk cId="3666280616" sldId="921"/>
            <ac:spMk id="3" creationId="{00000000-0000-0000-0000-000000000000}"/>
          </ac:spMkLst>
        </pc:spChg>
        <pc:spChg chg="mod">
          <ac:chgData name="Henk Verelst" userId="9229dd2c8e7cd7fb" providerId="LiveId" clId="{34533270-6F86-4B2A-988A-0512C7982A23}" dt="2019-12-15T20:50:35.342" v="5679" actId="6549"/>
          <ac:spMkLst>
            <pc:docMk/>
            <pc:sldMk cId="3666280616" sldId="921"/>
            <ac:spMk id="7" creationId="{C8BDF117-1869-464D-906E-C37FE0B5BD4A}"/>
          </ac:spMkLst>
        </pc:spChg>
      </pc:sldChg>
      <pc:sldChg chg="addSp delSp modSp add">
        <pc:chgData name="Henk Verelst" userId="9229dd2c8e7cd7fb" providerId="LiveId" clId="{34533270-6F86-4B2A-988A-0512C7982A23}" dt="2019-12-15T22:26:47.572" v="6394" actId="313"/>
        <pc:sldMkLst>
          <pc:docMk/>
          <pc:sldMk cId="351479343" sldId="922"/>
        </pc:sldMkLst>
        <pc:spChg chg="del">
          <ac:chgData name="Henk Verelst" userId="9229dd2c8e7cd7fb" providerId="LiveId" clId="{34533270-6F86-4B2A-988A-0512C7982A23}" dt="2019-12-15T20:54:37.746" v="5695" actId="478"/>
          <ac:spMkLst>
            <pc:docMk/>
            <pc:sldMk cId="351479343" sldId="922"/>
            <ac:spMk id="2" creationId="{E9736EE4-309B-427B-9519-8A92A0B0F8C0}"/>
          </ac:spMkLst>
        </pc:spChg>
        <pc:spChg chg="mod">
          <ac:chgData name="Henk Verelst" userId="9229dd2c8e7cd7fb" providerId="LiveId" clId="{34533270-6F86-4B2A-988A-0512C7982A23}" dt="2019-12-15T20:55:13.883" v="5717" actId="20577"/>
          <ac:spMkLst>
            <pc:docMk/>
            <pc:sldMk cId="351479343" sldId="922"/>
            <ac:spMk id="3" creationId="{00000000-0000-0000-0000-000000000000}"/>
          </ac:spMkLst>
        </pc:spChg>
        <pc:spChg chg="mod">
          <ac:chgData name="Henk Verelst" userId="9229dd2c8e7cd7fb" providerId="LiveId" clId="{34533270-6F86-4B2A-988A-0512C7982A23}" dt="2019-12-15T22:26:47.572" v="6394" actId="313"/>
          <ac:spMkLst>
            <pc:docMk/>
            <pc:sldMk cId="351479343" sldId="922"/>
            <ac:spMk id="4" creationId="{00000000-0000-0000-0000-000000000000}"/>
          </ac:spMkLst>
        </pc:spChg>
        <pc:spChg chg="add mod">
          <ac:chgData name="Henk Verelst" userId="9229dd2c8e7cd7fb" providerId="LiveId" clId="{34533270-6F86-4B2A-988A-0512C7982A23}" dt="2019-12-15T20:55:09.349" v="5703" actId="1076"/>
          <ac:spMkLst>
            <pc:docMk/>
            <pc:sldMk cId="351479343" sldId="922"/>
            <ac:spMk id="6" creationId="{AA122A72-32F3-4AEB-A3B6-4BABDFA52536}"/>
          </ac:spMkLst>
        </pc:spChg>
      </pc:sldChg>
      <pc:sldChg chg="addSp delSp modSp add">
        <pc:chgData name="Henk Verelst" userId="9229dd2c8e7cd7fb" providerId="LiveId" clId="{34533270-6F86-4B2A-988A-0512C7982A23}" dt="2019-12-15T21:56:31.313" v="6097" actId="1076"/>
        <pc:sldMkLst>
          <pc:docMk/>
          <pc:sldMk cId="3742202842" sldId="923"/>
        </pc:sldMkLst>
        <pc:spChg chg="mod">
          <ac:chgData name="Henk Verelst" userId="9229dd2c8e7cd7fb" providerId="LiveId" clId="{34533270-6F86-4B2A-988A-0512C7982A23}" dt="2019-12-15T21:38:06.745" v="5798" actId="20577"/>
          <ac:spMkLst>
            <pc:docMk/>
            <pc:sldMk cId="3742202842" sldId="923"/>
            <ac:spMk id="2" creationId="{FFD41396-948D-48CC-860E-5A5305498F4C}"/>
          </ac:spMkLst>
        </pc:spChg>
        <pc:spChg chg="del mod">
          <ac:chgData name="Henk Verelst" userId="9229dd2c8e7cd7fb" providerId="LiveId" clId="{34533270-6F86-4B2A-988A-0512C7982A23}" dt="2019-12-15T21:53:35.164" v="5997"/>
          <ac:spMkLst>
            <pc:docMk/>
            <pc:sldMk cId="3742202842" sldId="923"/>
            <ac:spMk id="3" creationId="{FE815EA9-E4A2-4393-90E9-05A65587F338}"/>
          </ac:spMkLst>
        </pc:spChg>
        <pc:spChg chg="add mod">
          <ac:chgData name="Henk Verelst" userId="9229dd2c8e7cd7fb" providerId="LiveId" clId="{34533270-6F86-4B2A-988A-0512C7982A23}" dt="2019-12-15T21:56:19.207" v="6092" actId="20577"/>
          <ac:spMkLst>
            <pc:docMk/>
            <pc:sldMk cId="3742202842" sldId="923"/>
            <ac:spMk id="7" creationId="{6FCF035A-79F6-4827-8295-1A9334F5D009}"/>
          </ac:spMkLst>
        </pc:spChg>
        <pc:picChg chg="add del mod">
          <ac:chgData name="Henk Verelst" userId="9229dd2c8e7cd7fb" providerId="LiveId" clId="{34533270-6F86-4B2A-988A-0512C7982A23}" dt="2019-12-15T21:51:35.938" v="5995" actId="478"/>
          <ac:picMkLst>
            <pc:docMk/>
            <pc:sldMk cId="3742202842" sldId="923"/>
            <ac:picMk id="4" creationId="{208221DD-217C-4E38-B8C8-008AA070F12D}"/>
          </ac:picMkLst>
        </pc:picChg>
        <pc:picChg chg="add mod">
          <ac:chgData name="Henk Verelst" userId="9229dd2c8e7cd7fb" providerId="LiveId" clId="{34533270-6F86-4B2A-988A-0512C7982A23}" dt="2019-12-15T21:56:31.313" v="6097" actId="1076"/>
          <ac:picMkLst>
            <pc:docMk/>
            <pc:sldMk cId="3742202842" sldId="923"/>
            <ac:picMk id="5" creationId="{9CD5C694-5807-4F46-AE77-5874149ED4DC}"/>
          </ac:picMkLst>
        </pc:picChg>
        <pc:picChg chg="add mod">
          <ac:chgData name="Henk Verelst" userId="9229dd2c8e7cd7fb" providerId="LiveId" clId="{34533270-6F86-4B2A-988A-0512C7982A23}" dt="2019-12-15T21:56:29.376" v="6096" actId="1076"/>
          <ac:picMkLst>
            <pc:docMk/>
            <pc:sldMk cId="3742202842" sldId="923"/>
            <ac:picMk id="6" creationId="{E22DF2C9-1A6A-4E94-837A-420D3ED4705F}"/>
          </ac:picMkLst>
        </pc:picChg>
      </pc:sldChg>
      <pc:sldChg chg="addSp delSp modSp add">
        <pc:chgData name="Henk Verelst" userId="9229dd2c8e7cd7fb" providerId="LiveId" clId="{34533270-6F86-4B2A-988A-0512C7982A23}" dt="2019-12-15T22:00:22.661" v="6101" actId="1076"/>
        <pc:sldMkLst>
          <pc:docMk/>
          <pc:sldMk cId="4028127137" sldId="924"/>
        </pc:sldMkLst>
        <pc:spChg chg="mod">
          <ac:chgData name="Henk Verelst" userId="9229dd2c8e7cd7fb" providerId="LiveId" clId="{34533270-6F86-4B2A-988A-0512C7982A23}" dt="2019-12-15T21:47:16.965" v="5987" actId="20577"/>
          <ac:spMkLst>
            <pc:docMk/>
            <pc:sldMk cId="4028127137" sldId="924"/>
            <ac:spMk id="3" creationId="{FE815EA9-E4A2-4393-90E9-05A65587F338}"/>
          </ac:spMkLst>
        </pc:spChg>
        <pc:picChg chg="del">
          <ac:chgData name="Henk Verelst" userId="9229dd2c8e7cd7fb" providerId="LiveId" clId="{34533270-6F86-4B2A-988A-0512C7982A23}" dt="2019-12-15T21:40:24.889" v="5854" actId="478"/>
          <ac:picMkLst>
            <pc:docMk/>
            <pc:sldMk cId="4028127137" sldId="924"/>
            <ac:picMk id="4" creationId="{208221DD-217C-4E38-B8C8-008AA070F12D}"/>
          </ac:picMkLst>
        </pc:picChg>
        <pc:picChg chg="add mod">
          <ac:chgData name="Henk Verelst" userId="9229dd2c8e7cd7fb" providerId="LiveId" clId="{34533270-6F86-4B2A-988A-0512C7982A23}" dt="2019-12-15T22:00:22.661" v="6101" actId="1076"/>
          <ac:picMkLst>
            <pc:docMk/>
            <pc:sldMk cId="4028127137" sldId="924"/>
            <ac:picMk id="5" creationId="{EF0DC74B-B01D-4EFD-9E55-14E5759754BB}"/>
          </ac:picMkLst>
        </pc:picChg>
      </pc:sldChg>
      <pc:sldChg chg="addSp modSp add">
        <pc:chgData name="Henk Verelst" userId="9229dd2c8e7cd7fb" providerId="LiveId" clId="{34533270-6F86-4B2A-988A-0512C7982A23}" dt="2019-12-15T22:02:46.717" v="6104" actId="1076"/>
        <pc:sldMkLst>
          <pc:docMk/>
          <pc:sldMk cId="127606533" sldId="925"/>
        </pc:sldMkLst>
        <pc:spChg chg="mod">
          <ac:chgData name="Henk Verelst" userId="9229dd2c8e7cd7fb" providerId="LiveId" clId="{34533270-6F86-4B2A-988A-0512C7982A23}" dt="2019-12-15T21:47:28.850" v="5989" actId="20577"/>
          <ac:spMkLst>
            <pc:docMk/>
            <pc:sldMk cId="127606533" sldId="925"/>
            <ac:spMk id="3" creationId="{FE815EA9-E4A2-4393-90E9-05A65587F338}"/>
          </ac:spMkLst>
        </pc:spChg>
        <pc:picChg chg="add mod">
          <ac:chgData name="Henk Verelst" userId="9229dd2c8e7cd7fb" providerId="LiveId" clId="{34533270-6F86-4B2A-988A-0512C7982A23}" dt="2019-12-15T22:02:46.717" v="6104" actId="1076"/>
          <ac:picMkLst>
            <pc:docMk/>
            <pc:sldMk cId="127606533" sldId="925"/>
            <ac:picMk id="4" creationId="{482DD674-087D-4642-8760-4D0AF5A4EC80}"/>
          </ac:picMkLst>
        </pc:picChg>
      </pc:sldChg>
      <pc:sldChg chg="add">
        <pc:chgData name="Henk Verelst" userId="9229dd2c8e7cd7fb" providerId="LiveId" clId="{34533270-6F86-4B2A-988A-0512C7982A23}" dt="2019-12-15T21:51:32.623" v="5994"/>
        <pc:sldMkLst>
          <pc:docMk/>
          <pc:sldMk cId="2533987862" sldId="926"/>
        </pc:sldMkLst>
      </pc:sldChg>
      <pc:sldChg chg="addSp delSp modSp add">
        <pc:chgData name="Henk Verelst" userId="9229dd2c8e7cd7fb" providerId="LiveId" clId="{34533270-6F86-4B2A-988A-0512C7982A23}" dt="2019-12-15T22:11:35.883" v="6338" actId="1076"/>
        <pc:sldMkLst>
          <pc:docMk/>
          <pc:sldMk cId="2238681317" sldId="927"/>
        </pc:sldMkLst>
        <pc:spChg chg="mod">
          <ac:chgData name="Henk Verelst" userId="9229dd2c8e7cd7fb" providerId="LiveId" clId="{34533270-6F86-4B2A-988A-0512C7982A23}" dt="2019-12-15T22:03:32.405" v="6118" actId="20577"/>
          <ac:spMkLst>
            <pc:docMk/>
            <pc:sldMk cId="2238681317" sldId="927"/>
            <ac:spMk id="2" creationId="{EA05CBAA-EA2B-4F48-8813-B10E6A1A0479}"/>
          </ac:spMkLst>
        </pc:spChg>
        <pc:spChg chg="mod">
          <ac:chgData name="Henk Verelst" userId="9229dd2c8e7cd7fb" providerId="LiveId" clId="{34533270-6F86-4B2A-988A-0512C7982A23}" dt="2019-12-15T22:08:43.321" v="6320" actId="1076"/>
          <ac:spMkLst>
            <pc:docMk/>
            <pc:sldMk cId="2238681317" sldId="927"/>
            <ac:spMk id="3" creationId="{D4E62BF6-861A-4FF7-86BE-7052E82F1F6D}"/>
          </ac:spMkLst>
        </pc:spChg>
        <pc:spChg chg="add mod">
          <ac:chgData name="Henk Verelst" userId="9229dd2c8e7cd7fb" providerId="LiveId" clId="{34533270-6F86-4B2A-988A-0512C7982A23}" dt="2019-12-15T22:11:35.883" v="6338" actId="1076"/>
          <ac:spMkLst>
            <pc:docMk/>
            <pc:sldMk cId="2238681317" sldId="927"/>
            <ac:spMk id="4" creationId="{7A1042C0-80A8-4326-B159-F63ABBB9192F}"/>
          </ac:spMkLst>
        </pc:spChg>
        <pc:spChg chg="add del mod">
          <ac:chgData name="Henk Verelst" userId="9229dd2c8e7cd7fb" providerId="LiveId" clId="{34533270-6F86-4B2A-988A-0512C7982A23}" dt="2019-12-15T22:11:25.189" v="6337"/>
          <ac:spMkLst>
            <pc:docMk/>
            <pc:sldMk cId="2238681317" sldId="927"/>
            <ac:spMk id="5" creationId="{7F98571F-DDE4-4C51-99E5-529BFAE39FAF}"/>
          </ac:spMkLst>
        </pc:spChg>
      </pc:sldChg>
      <pc:sldChg chg="addSp delSp modSp add">
        <pc:chgData name="Henk Verelst" userId="9229dd2c8e7cd7fb" providerId="LiveId" clId="{34533270-6F86-4B2A-988A-0512C7982A23}" dt="2019-12-15T22:19:28.031" v="6364" actId="1076"/>
        <pc:sldMkLst>
          <pc:docMk/>
          <pc:sldMk cId="3380736830" sldId="928"/>
        </pc:sldMkLst>
        <pc:spChg chg="mod">
          <ac:chgData name="Henk Verelst" userId="9229dd2c8e7cd7fb" providerId="LiveId" clId="{34533270-6F86-4B2A-988A-0512C7982A23}" dt="2019-12-15T22:18:19.354" v="6349" actId="14100"/>
          <ac:spMkLst>
            <pc:docMk/>
            <pc:sldMk cId="3380736830" sldId="928"/>
            <ac:spMk id="3" creationId="{D4E62BF6-861A-4FF7-86BE-7052E82F1F6D}"/>
          </ac:spMkLst>
        </pc:spChg>
        <pc:spChg chg="del">
          <ac:chgData name="Henk Verelst" userId="9229dd2c8e7cd7fb" providerId="LiveId" clId="{34533270-6F86-4B2A-988A-0512C7982A23}" dt="2019-12-15T22:11:43.285" v="6340" actId="478"/>
          <ac:spMkLst>
            <pc:docMk/>
            <pc:sldMk cId="3380736830" sldId="928"/>
            <ac:spMk id="4" creationId="{7A1042C0-80A8-4326-B159-F63ABBB9192F}"/>
          </ac:spMkLst>
        </pc:spChg>
        <pc:spChg chg="add mod">
          <ac:chgData name="Henk Verelst" userId="9229dd2c8e7cd7fb" providerId="LiveId" clId="{34533270-6F86-4B2A-988A-0512C7982A23}" dt="2019-12-15T22:18:02.779" v="6346" actId="6549"/>
          <ac:spMkLst>
            <pc:docMk/>
            <pc:sldMk cId="3380736830" sldId="928"/>
            <ac:spMk id="5" creationId="{8C4F0E54-C58A-409D-AE58-DAA2C7125293}"/>
          </ac:spMkLst>
        </pc:spChg>
        <pc:spChg chg="add mod">
          <ac:chgData name="Henk Verelst" userId="9229dd2c8e7cd7fb" providerId="LiveId" clId="{34533270-6F86-4B2A-988A-0512C7982A23}" dt="2019-12-15T22:19:28.031" v="6364" actId="1076"/>
          <ac:spMkLst>
            <pc:docMk/>
            <pc:sldMk cId="3380736830" sldId="928"/>
            <ac:spMk id="6" creationId="{F6258C43-68C5-4B37-AC10-18246924499A}"/>
          </ac:spMkLst>
        </pc:spChg>
      </pc:sldChg>
      <pc:sldChg chg="modSp add">
        <pc:chgData name="Henk Verelst" userId="9229dd2c8e7cd7fb" providerId="LiveId" clId="{34533270-6F86-4B2A-988A-0512C7982A23}" dt="2019-12-15T22:23:00.114" v="6369" actId="14861"/>
        <pc:sldMkLst>
          <pc:docMk/>
          <pc:sldMk cId="3669517615" sldId="929"/>
        </pc:sldMkLst>
        <pc:spChg chg="mod">
          <ac:chgData name="Henk Verelst" userId="9229dd2c8e7cd7fb" providerId="LiveId" clId="{34533270-6F86-4B2A-988A-0512C7982A23}" dt="2019-12-15T22:23:00.114" v="6369" actId="14861"/>
          <ac:spMkLst>
            <pc:docMk/>
            <pc:sldMk cId="3669517615" sldId="929"/>
            <ac:spMk id="7" creationId="{7BFF745F-66A2-458E-827D-B918F88669F1}"/>
          </ac:spMkLst>
        </pc:spChg>
        <pc:spChg chg="mod">
          <ac:chgData name="Henk Verelst" userId="9229dd2c8e7cd7fb" providerId="LiveId" clId="{34533270-6F86-4B2A-988A-0512C7982A23}" dt="2019-12-15T22:22:54.132" v="6368" actId="14861"/>
          <ac:spMkLst>
            <pc:docMk/>
            <pc:sldMk cId="3669517615" sldId="929"/>
            <ac:spMk id="8" creationId="{3D153288-ACD1-49DA-83DA-F095D254CC5C}"/>
          </ac:spMkLst>
        </pc:spChg>
        <pc:spChg chg="mod">
          <ac:chgData name="Henk Verelst" userId="9229dd2c8e7cd7fb" providerId="LiveId" clId="{34533270-6F86-4B2A-988A-0512C7982A23}" dt="2019-12-15T22:22:37.991" v="6366" actId="14861"/>
          <ac:spMkLst>
            <pc:docMk/>
            <pc:sldMk cId="3669517615" sldId="929"/>
            <ac:spMk id="10" creationId="{81B441F4-9153-4721-B979-3CDB4CE936C5}"/>
          </ac:spMkLst>
        </pc:spChg>
      </pc:sldChg>
      <pc:sldChg chg="modSp add">
        <pc:chgData name="Henk Verelst" userId="9229dd2c8e7cd7fb" providerId="LiveId" clId="{34533270-6F86-4B2A-988A-0512C7982A23}" dt="2019-12-15T22:23:27.961" v="6374" actId="14861"/>
        <pc:sldMkLst>
          <pc:docMk/>
          <pc:sldMk cId="2737110457" sldId="930"/>
        </pc:sldMkLst>
        <pc:spChg chg="mod">
          <ac:chgData name="Henk Verelst" userId="9229dd2c8e7cd7fb" providerId="LiveId" clId="{34533270-6F86-4B2A-988A-0512C7982A23}" dt="2019-12-15T22:23:21.522" v="6373" actId="108"/>
          <ac:spMkLst>
            <pc:docMk/>
            <pc:sldMk cId="2737110457" sldId="930"/>
            <ac:spMk id="7" creationId="{7BFF745F-66A2-458E-827D-B918F88669F1}"/>
          </ac:spMkLst>
        </pc:spChg>
        <pc:spChg chg="mod">
          <ac:chgData name="Henk Verelst" userId="9229dd2c8e7cd7fb" providerId="LiveId" clId="{34533270-6F86-4B2A-988A-0512C7982A23}" dt="2019-12-15T22:23:27.961" v="6374" actId="14861"/>
          <ac:spMkLst>
            <pc:docMk/>
            <pc:sldMk cId="2737110457" sldId="930"/>
            <ac:spMk id="8" creationId="{3D153288-ACD1-49DA-83DA-F095D254CC5C}"/>
          </ac:spMkLst>
        </pc:spChg>
      </pc:sldChg>
      <pc:sldChg chg="add del">
        <pc:chgData name="Henk Verelst" userId="9229dd2c8e7cd7fb" providerId="LiveId" clId="{34533270-6F86-4B2A-988A-0512C7982A23}" dt="2019-12-15T22:23:14.523" v="6372"/>
        <pc:sldMkLst>
          <pc:docMk/>
          <pc:sldMk cId="339152258" sldId="931"/>
        </pc:sldMkLst>
      </pc:sldChg>
      <pc:sldChg chg="modSp add">
        <pc:chgData name="Henk Verelst" userId="9229dd2c8e7cd7fb" providerId="LiveId" clId="{34533270-6F86-4B2A-988A-0512C7982A23}" dt="2019-12-15T22:26:01.041" v="6377" actId="14861"/>
        <pc:sldMkLst>
          <pc:docMk/>
          <pc:sldMk cId="2453062987" sldId="931"/>
        </pc:sldMkLst>
        <pc:spChg chg="mod">
          <ac:chgData name="Henk Verelst" userId="9229dd2c8e7cd7fb" providerId="LiveId" clId="{34533270-6F86-4B2A-988A-0512C7982A23}" dt="2019-12-15T22:25:55.080" v="6376" actId="108"/>
          <ac:spMkLst>
            <pc:docMk/>
            <pc:sldMk cId="2453062987" sldId="931"/>
            <ac:spMk id="6" creationId="{D8992A88-492B-4350-9F20-EFC6C85A75DA}"/>
          </ac:spMkLst>
        </pc:spChg>
        <pc:spChg chg="mod">
          <ac:chgData name="Henk Verelst" userId="9229dd2c8e7cd7fb" providerId="LiveId" clId="{34533270-6F86-4B2A-988A-0512C7982A23}" dt="2019-12-15T22:26:01.041" v="6377" actId="14861"/>
          <ac:spMkLst>
            <pc:docMk/>
            <pc:sldMk cId="2453062987" sldId="931"/>
            <ac:spMk id="7" creationId="{7BFF745F-66A2-458E-827D-B918F88669F1}"/>
          </ac:spMkLst>
        </pc:spChg>
      </pc:sldChg>
      <pc:sldChg chg="modSp add">
        <pc:chgData name="Henk Verelst" userId="9229dd2c8e7cd7fb" providerId="LiveId" clId="{34533270-6F86-4B2A-988A-0512C7982A23}" dt="2019-12-15T22:28:52.279" v="6400" actId="14861"/>
        <pc:sldMkLst>
          <pc:docMk/>
          <pc:sldMk cId="2204286572" sldId="932"/>
        </pc:sldMkLst>
        <pc:spChg chg="mod">
          <ac:chgData name="Henk Verelst" userId="9229dd2c8e7cd7fb" providerId="LiveId" clId="{34533270-6F86-4B2A-988A-0512C7982A23}" dt="2019-12-15T22:28:46.057" v="6399" actId="108"/>
          <ac:spMkLst>
            <pc:docMk/>
            <pc:sldMk cId="2204286572" sldId="932"/>
            <ac:spMk id="4" creationId="{243BEEEC-CB6B-4E38-9672-48888EF01881}"/>
          </ac:spMkLst>
        </pc:spChg>
        <pc:spChg chg="mod">
          <ac:chgData name="Henk Verelst" userId="9229dd2c8e7cd7fb" providerId="LiveId" clId="{34533270-6F86-4B2A-988A-0512C7982A23}" dt="2019-12-15T22:28:52.279" v="6400" actId="14861"/>
          <ac:spMkLst>
            <pc:docMk/>
            <pc:sldMk cId="2204286572" sldId="932"/>
            <ac:spMk id="8" creationId="{3D153288-ACD1-49DA-83DA-F095D254CC5C}"/>
          </ac:spMkLst>
        </pc:spChg>
      </pc:sldChg>
      <pc:sldChg chg="modSp add">
        <pc:chgData name="Henk Verelst" userId="9229dd2c8e7cd7fb" providerId="LiveId" clId="{34533270-6F86-4B2A-988A-0512C7982A23}" dt="2019-12-15T22:29:58.316" v="6404" actId="14861"/>
        <pc:sldMkLst>
          <pc:docMk/>
          <pc:sldMk cId="3492777745" sldId="933"/>
        </pc:sldMkLst>
        <pc:spChg chg="mod">
          <ac:chgData name="Henk Verelst" userId="9229dd2c8e7cd7fb" providerId="LiveId" clId="{34533270-6F86-4B2A-988A-0512C7982A23}" dt="2019-12-15T22:29:58.316" v="6404" actId="14861"/>
          <ac:spMkLst>
            <pc:docMk/>
            <pc:sldMk cId="3492777745" sldId="933"/>
            <ac:spMk id="4" creationId="{243BEEEC-CB6B-4E38-9672-48888EF01881}"/>
          </ac:spMkLst>
        </pc:spChg>
        <pc:spChg chg="mod">
          <ac:chgData name="Henk Verelst" userId="9229dd2c8e7cd7fb" providerId="LiveId" clId="{34533270-6F86-4B2A-988A-0512C7982A23}" dt="2019-12-15T22:29:51.691" v="6403" actId="108"/>
          <ac:spMkLst>
            <pc:docMk/>
            <pc:sldMk cId="3492777745" sldId="933"/>
            <ac:spMk id="10" creationId="{81B441F4-9153-4721-B979-3CDB4CE936C5}"/>
          </ac:spMkLst>
        </pc:spChg>
      </pc:sldChg>
    </pc:docChg>
  </pc:docChgLst>
  <pc:docChgLst>
    <pc:chgData name="Henk Verelst" userId="9229dd2c8e7cd7fb" providerId="LiveId" clId="{7E772620-DFDA-4A6D-9089-4C3187410319}"/>
    <pc:docChg chg="modSld">
      <pc:chgData name="Henk Verelst" userId="9229dd2c8e7cd7fb" providerId="LiveId" clId="{7E772620-DFDA-4A6D-9089-4C3187410319}" dt="2019-12-16T11:05:44.583" v="36" actId="1076"/>
      <pc:docMkLst>
        <pc:docMk/>
      </pc:docMkLst>
      <pc:sldChg chg="modSp">
        <pc:chgData name="Henk Verelst" userId="9229dd2c8e7cd7fb" providerId="LiveId" clId="{7E772620-DFDA-4A6D-9089-4C3187410319}" dt="2019-12-16T11:05:44.583" v="36" actId="1076"/>
        <pc:sldMkLst>
          <pc:docMk/>
          <pc:sldMk cId="2861669113" sldId="913"/>
        </pc:sldMkLst>
        <pc:spChg chg="mod">
          <ac:chgData name="Henk Verelst" userId="9229dd2c8e7cd7fb" providerId="LiveId" clId="{7E772620-DFDA-4A6D-9089-4C3187410319}" dt="2019-12-16T11:05:44.583" v="36" actId="1076"/>
          <ac:spMkLst>
            <pc:docMk/>
            <pc:sldMk cId="2861669113" sldId="913"/>
            <ac:spMk id="2" creationId="{43004DDB-3124-4843-8582-F2436034E40D}"/>
          </ac:spMkLst>
        </pc:spChg>
        <pc:picChg chg="mod">
          <ac:chgData name="Henk Verelst" userId="9229dd2c8e7cd7fb" providerId="LiveId" clId="{7E772620-DFDA-4A6D-9089-4C3187410319}" dt="2019-12-16T11:05:38.342" v="35" actId="1076"/>
          <ac:picMkLst>
            <pc:docMk/>
            <pc:sldMk cId="2861669113" sldId="913"/>
            <ac:picMk id="11" creationId="{1B922849-3E13-49EE-A5DB-E3EFBA122BC1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7348F371-F371-4BB2-A9EF-5F0A85EB845F}" type="datetimeFigureOut">
              <a:rPr lang="nl-BE" smtClean="0"/>
              <a:pPr/>
              <a:t>5/01/2020</a:t>
            </a:fld>
            <a:endParaRPr lang="nl-BE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19900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nl-BE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vert="horz" lIns="99048" tIns="49524" rIns="99048" bIns="49524" rtlCol="0">
            <a:normAutofit/>
          </a:bodyPr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E373A56A-9A24-403F-A33D-F89D371E4D6D}" type="slidenum">
              <a:rPr lang="nl-BE" smtClean="0"/>
              <a:pPr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466512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rtslide">
    <p:bg>
      <p:bgPr>
        <a:solidFill>
          <a:srgbClr val="E000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1029319" y="4170507"/>
            <a:ext cx="9117367" cy="1594556"/>
          </a:xfrm>
          <a:ln w="76200" cmpd="sng">
            <a:solidFill>
              <a:srgbClr val="002757"/>
            </a:solidFill>
          </a:ln>
        </p:spPr>
        <p:txBody>
          <a:bodyPr lIns="180000" tIns="180000" rIns="180000" bIns="180000" anchor="ctr">
            <a:noAutofit/>
          </a:bodyPr>
          <a:lstStyle>
            <a:lvl1pPr algn="l">
              <a:defRPr sz="4400" b="1">
                <a:solidFill>
                  <a:srgbClr val="FFFFFF"/>
                </a:solidFill>
              </a:defRPr>
            </a:lvl1pPr>
          </a:lstStyle>
          <a:p>
            <a:r>
              <a:rPr lang="nl-NL" dirty="0"/>
              <a:t>KLIK OM DE STIJL TE BEWERKEN</a:t>
            </a:r>
            <a:endParaRPr lang="nl-BE" dirty="0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816" y="1915202"/>
            <a:ext cx="4767749" cy="1650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879830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sisslide met 2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1862667" y="268111"/>
            <a:ext cx="4247621" cy="5799668"/>
          </a:xfrm>
        </p:spPr>
        <p:txBody>
          <a:bodyPr>
            <a:noAutofit/>
          </a:bodyPr>
          <a:lstStyle>
            <a:lvl1pPr marL="352425" indent="-352425">
              <a:buClr>
                <a:srgbClr val="E00049"/>
              </a:buClr>
              <a:buFont typeface="Arial" panose="020B0604020202020204" pitchFamily="34" charset="0"/>
              <a:buChar char="•"/>
              <a:defRPr>
                <a:solidFill>
                  <a:srgbClr val="002757"/>
                </a:solidFill>
              </a:defRPr>
            </a:lvl1pPr>
            <a:lvl2pPr marL="800100" indent="-342900">
              <a:buClr>
                <a:srgbClr val="002757"/>
              </a:buClr>
              <a:buFont typeface="Wingdings" charset="2"/>
              <a:buChar char="§"/>
              <a:defRPr>
                <a:solidFill>
                  <a:srgbClr val="002757"/>
                </a:solidFill>
              </a:defRPr>
            </a:lvl2pPr>
            <a:lvl3pPr>
              <a:defRPr>
                <a:solidFill>
                  <a:srgbClr val="002757"/>
                </a:solidFill>
              </a:defRPr>
            </a:lvl3pPr>
            <a:lvl4pPr>
              <a:defRPr>
                <a:solidFill>
                  <a:srgbClr val="002757"/>
                </a:solidFill>
              </a:defRPr>
            </a:lvl4pPr>
            <a:lvl5pPr>
              <a:defRPr>
                <a:solidFill>
                  <a:srgbClr val="002757"/>
                </a:solidFill>
              </a:defRPr>
            </a:lvl5pPr>
          </a:lstStyle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721556" cy="6858000"/>
          </a:xfrm>
          <a:prstGeom prst="rect">
            <a:avLst/>
          </a:prstGeom>
          <a:solidFill>
            <a:srgbClr val="E0004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jdelijke aanduiding voor inhoud 2"/>
          <p:cNvSpPr>
            <a:spLocks noGrp="1"/>
          </p:cNvSpPr>
          <p:nvPr>
            <p:ph idx="10" hasCustomPrompt="1"/>
          </p:nvPr>
        </p:nvSpPr>
        <p:spPr>
          <a:xfrm>
            <a:off x="6347179" y="265289"/>
            <a:ext cx="5421488" cy="5799668"/>
          </a:xfrm>
        </p:spPr>
        <p:txBody>
          <a:bodyPr>
            <a:noAutofit/>
          </a:bodyPr>
          <a:lstStyle>
            <a:lvl1pPr marL="352425" indent="-352425">
              <a:buClr>
                <a:srgbClr val="E00049"/>
              </a:buClr>
              <a:buFont typeface="Arial" panose="020B0604020202020204" pitchFamily="34" charset="0"/>
              <a:buChar char="•"/>
              <a:defRPr>
                <a:solidFill>
                  <a:srgbClr val="002757"/>
                </a:solidFill>
              </a:defRPr>
            </a:lvl1pPr>
            <a:lvl2pPr marL="800100" indent="-342900">
              <a:buClr>
                <a:srgbClr val="002757"/>
              </a:buClr>
              <a:buFont typeface="Wingdings" charset="2"/>
              <a:buChar char="§"/>
              <a:defRPr>
                <a:solidFill>
                  <a:srgbClr val="002757"/>
                </a:solidFill>
              </a:defRPr>
            </a:lvl2pPr>
            <a:lvl3pPr>
              <a:defRPr>
                <a:solidFill>
                  <a:srgbClr val="002757"/>
                </a:solidFill>
              </a:defRPr>
            </a:lvl3pPr>
            <a:lvl4pPr>
              <a:defRPr>
                <a:solidFill>
                  <a:srgbClr val="002757"/>
                </a:solidFill>
              </a:defRPr>
            </a:lvl4pPr>
            <a:lvl5pPr>
              <a:defRPr>
                <a:solidFill>
                  <a:srgbClr val="002757"/>
                </a:solidFill>
              </a:defRPr>
            </a:lvl5pPr>
          </a:lstStyle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pic>
        <p:nvPicPr>
          <p:cNvPr id="8" name="Afbeelding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2" y="6147113"/>
            <a:ext cx="1589034" cy="549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045595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sisslide met 1 kolom + bee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1862667" y="268111"/>
            <a:ext cx="4247621" cy="5799668"/>
          </a:xfrm>
        </p:spPr>
        <p:txBody>
          <a:bodyPr>
            <a:noAutofit/>
          </a:bodyPr>
          <a:lstStyle>
            <a:lvl1pPr marL="352425" indent="-352425">
              <a:buClr>
                <a:srgbClr val="E00049"/>
              </a:buClr>
              <a:buFont typeface="Arial" panose="020B0604020202020204" pitchFamily="34" charset="0"/>
              <a:buChar char="•"/>
              <a:defRPr>
                <a:solidFill>
                  <a:srgbClr val="002757"/>
                </a:solidFill>
              </a:defRPr>
            </a:lvl1pPr>
            <a:lvl2pPr marL="800100" indent="-342900">
              <a:buClr>
                <a:srgbClr val="002757"/>
              </a:buClr>
              <a:buFont typeface="Wingdings" charset="2"/>
              <a:buChar char="§"/>
              <a:defRPr>
                <a:solidFill>
                  <a:srgbClr val="002757"/>
                </a:solidFill>
              </a:defRPr>
            </a:lvl2pPr>
            <a:lvl3pPr>
              <a:defRPr>
                <a:solidFill>
                  <a:srgbClr val="002757"/>
                </a:solidFill>
              </a:defRPr>
            </a:lvl3pPr>
            <a:lvl4pPr>
              <a:defRPr>
                <a:solidFill>
                  <a:srgbClr val="002757"/>
                </a:solidFill>
              </a:defRPr>
            </a:lvl4pPr>
            <a:lvl5pPr>
              <a:defRPr>
                <a:solidFill>
                  <a:srgbClr val="002757"/>
                </a:solidFill>
              </a:defRPr>
            </a:lvl5pPr>
          </a:lstStyle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721556" cy="6858000"/>
          </a:xfrm>
          <a:prstGeom prst="rect">
            <a:avLst/>
          </a:prstGeom>
          <a:solidFill>
            <a:srgbClr val="E0004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6378575" y="0"/>
            <a:ext cx="5813425" cy="6858000"/>
          </a:xfrm>
        </p:spPr>
        <p:txBody>
          <a:bodyPr>
            <a:noAutofit/>
          </a:bodyPr>
          <a:lstStyle/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pic>
        <p:nvPicPr>
          <p:cNvPr id="8" name="Afbeelding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2" y="6147113"/>
            <a:ext cx="1589034" cy="549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152850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sis slide beeld + logo roo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1905000" y="0"/>
            <a:ext cx="10287000" cy="6858000"/>
          </a:xfrm>
        </p:spPr>
        <p:txBody>
          <a:bodyPr>
            <a:noAutofit/>
          </a:bodyPr>
          <a:lstStyle/>
          <a:p>
            <a:r>
              <a:rPr lang="nl-NL"/>
              <a:t>Klik op het pictogram als u een afbeelding wilt toevoegen</a:t>
            </a:r>
            <a:endParaRPr lang="en-US"/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6364" y="-440535"/>
            <a:ext cx="2160000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936400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sis slide beeld + logo blau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1905000" y="0"/>
            <a:ext cx="10287000" cy="6858000"/>
          </a:xfrm>
        </p:spPr>
        <p:txBody>
          <a:bodyPr>
            <a:noAutofit/>
          </a:bodyPr>
          <a:lstStyle/>
          <a:p>
            <a:r>
              <a:rPr lang="nl-NL"/>
              <a:t>Klik op het pictogram als u een afbeelding wilt toevoegen</a:t>
            </a:r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" y="0"/>
            <a:ext cx="1721556" cy="6858000"/>
          </a:xfrm>
          <a:prstGeom prst="rect">
            <a:avLst/>
          </a:prstGeom>
          <a:solidFill>
            <a:srgbClr val="00275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Afbeelding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4487" y="-487603"/>
            <a:ext cx="2160000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555976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ndertitel 2">
            <a:extLst>
              <a:ext uri="{FF2B5EF4-FFF2-40B4-BE49-F238E27FC236}">
                <a16:creationId xmlns:a16="http://schemas.microsoft.com/office/drawing/2014/main" id="{3180EA7F-5CEC-4ECF-98F8-0B9904C052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en-US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D2067DE-C209-4455-96BF-741B7A4DD5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5D1D7-58E4-4FC0-821D-146B6EB7F9BC}" type="datetime1">
              <a:rPr lang="nl-BE" smtClean="0"/>
              <a:pPr/>
              <a:t>5/01/2020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6B55276A-B751-4483-972F-85FD08FCDE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5D01106E-1F71-4BA4-A96E-2EC5F5F19D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8C6A0-057A-49AF-AB90-A4A80B1779FC}" type="slidenum">
              <a:rPr lang="nl-BE" smtClean="0"/>
              <a:pPr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72398504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1664209"/>
          </a:xfrm>
          <a:prstGeom prst="rect">
            <a:avLst/>
          </a:prstGeom>
        </p:spPr>
      </p:pic>
      <p:sp>
        <p:nvSpPr>
          <p:cNvPr id="2" name="Title 1"/>
          <p:cNvSpPr>
            <a:spLocks noGrp="1" noChangeAspect="1"/>
          </p:cNvSpPr>
          <p:nvPr>
            <p:ph type="title"/>
          </p:nvPr>
        </p:nvSpPr>
        <p:spPr/>
        <p:txBody>
          <a:bodyPr/>
          <a:lstStyle>
            <a:lvl1pPr>
              <a:defRPr lang="nl-NL" sz="4400" b="1" kern="120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67059B-52B7-4725-96FB-8DFB7378100B}" type="datetime1">
              <a:rPr lang="nl-BE" smtClean="0"/>
              <a:pPr/>
              <a:t>5/01/2020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7" name="Picture 8" descr="UCLL_MobyusLogo_CMYK_Ring.png"/>
          <p:cNvPicPr>
            <a:picLocks noChangeAspect="1"/>
          </p:cNvPicPr>
          <p:nvPr/>
        </p:nvPicPr>
        <p:blipFill rotWithShape="1">
          <a:blip r:embed="rId3" cstate="print">
            <a:alphaModFix amt="2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3397220"/>
            <a:ext cx="4591359" cy="3460781"/>
          </a:xfrm>
          <a:prstGeom prst="rect">
            <a:avLst/>
          </a:prstGeom>
        </p:spPr>
      </p:pic>
      <p:pic>
        <p:nvPicPr>
          <p:cNvPr id="8" name="Picture 9" descr="UCLL_MobyusLogo_RGB_Baseline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13461" y="6142613"/>
            <a:ext cx="3778539" cy="707139"/>
          </a:xfrm>
          <a:prstGeom prst="rect">
            <a:avLst/>
          </a:prstGeom>
        </p:spPr>
      </p:pic>
      <p:sp>
        <p:nvSpPr>
          <p:cNvPr id="12" name="Text Placeholder 2"/>
          <p:cNvSpPr>
            <a:spLocks noGrp="1"/>
          </p:cNvSpPr>
          <p:nvPr>
            <p:ph idx="1"/>
          </p:nvPr>
        </p:nvSpPr>
        <p:spPr>
          <a:xfrm>
            <a:off x="609600" y="1844824"/>
            <a:ext cx="10972800" cy="42813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baseline="0">
                <a:solidFill>
                  <a:srgbClr val="CC0000"/>
                </a:solidFill>
              </a:defRPr>
            </a:lvl1pPr>
            <a:lvl2pPr>
              <a:defRPr baseline="0">
                <a:solidFill>
                  <a:srgbClr val="004582"/>
                </a:solidFill>
              </a:defRPr>
            </a:lvl2pPr>
            <a:lvl3pPr>
              <a:defRPr baseline="0">
                <a:solidFill>
                  <a:srgbClr val="004582"/>
                </a:solidFill>
              </a:defRPr>
            </a:lvl3pPr>
            <a:lvl4pPr>
              <a:defRPr baseline="0">
                <a:solidFill>
                  <a:srgbClr val="004582"/>
                </a:solidFill>
              </a:defRPr>
            </a:lvl4pPr>
            <a:lvl5pPr>
              <a:defRPr baseline="0">
                <a:solidFill>
                  <a:srgbClr val="004582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0572247"/>
      </p:ext>
    </p:extLst>
  </p:cSld>
  <p:clrMapOvr>
    <a:masterClrMapping/>
  </p:clrMapOvr>
  <p:transition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dia Optie 1 - Beeld 1">
    <p:bg>
      <p:bgPr>
        <a:blipFill dpi="0" rotWithShape="1">
          <a:blip r:embed="rId2">
            <a:alphaModFix amt="6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816056" y="4818952"/>
            <a:ext cx="9117366" cy="1594556"/>
          </a:xfrm>
          <a:ln w="76200" cmpd="sng">
            <a:solidFill>
              <a:schemeClr val="bg1"/>
            </a:solidFill>
          </a:ln>
        </p:spPr>
        <p:txBody>
          <a:bodyPr lIns="180000" tIns="180000" rIns="180000" bIns="180000" anchor="ctr">
            <a:noAutofit/>
          </a:bodyPr>
          <a:lstStyle>
            <a:lvl1pPr algn="l">
              <a:defRPr sz="4400" b="1">
                <a:solidFill>
                  <a:srgbClr val="002757"/>
                </a:solidFill>
              </a:defRPr>
            </a:lvl1pPr>
          </a:lstStyle>
          <a:p>
            <a:r>
              <a:rPr lang="nl-NL" dirty="0"/>
              <a:t>KLIK OM DE STIJL TE BEWERKEN</a:t>
            </a:r>
            <a:endParaRPr lang="nl-BE" dirty="0"/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8816" y="-914400"/>
            <a:ext cx="4500000" cy="45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612397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dia Optie 1 - Beeld 2">
    <p:bg>
      <p:bgPr>
        <a:blipFill dpi="0" rotWithShape="1">
          <a:blip r:embed="rId2">
            <a:alphaModFix amt="60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 txBox="1">
            <a:spLocks/>
          </p:cNvSpPr>
          <p:nvPr/>
        </p:nvSpPr>
        <p:spPr>
          <a:xfrm>
            <a:off x="816058" y="4818952"/>
            <a:ext cx="9117367" cy="1594556"/>
          </a:xfrm>
          <a:prstGeom prst="rect">
            <a:avLst/>
          </a:prstGeom>
          <a:ln w="76200" cmpd="sng">
            <a:solidFill>
              <a:schemeClr val="bg1"/>
            </a:solidFill>
          </a:ln>
        </p:spPr>
        <p:txBody>
          <a:bodyPr vert="horz" lIns="180000" tIns="180000" rIns="180000" bIns="18000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002757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/>
              <a:t>KLIK OM DE STIJL TE BEWERKEN</a:t>
            </a:r>
            <a:endParaRPr lang="nl-BE" dirty="0"/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8816" y="-914400"/>
            <a:ext cx="4500000" cy="45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839602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dia Optie 2 - Rood">
    <p:bg>
      <p:bgPr>
        <a:solidFill>
          <a:srgbClr val="E000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/>
          <p:cNvSpPr>
            <a:spLocks noGrp="1" noChangeAspect="1"/>
          </p:cNvSpPr>
          <p:nvPr>
            <p:ph type="ctrTitle"/>
          </p:nvPr>
        </p:nvSpPr>
        <p:spPr>
          <a:xfrm>
            <a:off x="7118135" y="2717065"/>
            <a:ext cx="4741332" cy="2129220"/>
          </a:xfrm>
        </p:spPr>
        <p:txBody>
          <a:bodyPr anchor="t">
            <a:noAutofit/>
          </a:bodyPr>
          <a:lstStyle>
            <a:lvl1pPr algn="r">
              <a:defRPr sz="4800">
                <a:solidFill>
                  <a:srgbClr val="002757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nl-BE" dirty="0"/>
          </a:p>
        </p:txBody>
      </p:sp>
      <p:sp>
        <p:nvSpPr>
          <p:cNvPr id="7" name="Ondertitel 2"/>
          <p:cNvSpPr>
            <a:spLocks noGrp="1" noChangeAspect="1"/>
          </p:cNvSpPr>
          <p:nvPr>
            <p:ph type="subTitle" idx="1"/>
          </p:nvPr>
        </p:nvSpPr>
        <p:spPr>
          <a:xfrm>
            <a:off x="7118135" y="4846283"/>
            <a:ext cx="4741332" cy="1637784"/>
          </a:xfrm>
          <a:noFill/>
        </p:spPr>
        <p:txBody>
          <a:bodyPr anchor="ctr">
            <a:noAutofit/>
          </a:bodyPr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nl-BE" dirty="0"/>
          </a:p>
        </p:txBody>
      </p:sp>
      <p:pic>
        <p:nvPicPr>
          <p:cNvPr id="8" name="Afbeelding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1653" y="589985"/>
            <a:ext cx="3387815" cy="1172554"/>
          </a:xfrm>
          <a:prstGeom prst="rect">
            <a:avLst/>
          </a:prstGeom>
        </p:spPr>
      </p:pic>
      <p:pic>
        <p:nvPicPr>
          <p:cNvPr id="2" name="Afbeelding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81867" y="-1615933"/>
            <a:ext cx="8100000" cy="81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489571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 Optie 2 - Wi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81867" y="-1615933"/>
            <a:ext cx="8100000" cy="8100000"/>
          </a:xfrm>
          <a:prstGeom prst="rect">
            <a:avLst/>
          </a:prstGeom>
        </p:spPr>
      </p:pic>
      <p:sp>
        <p:nvSpPr>
          <p:cNvPr id="5" name="Rectangle 3"/>
          <p:cNvSpPr/>
          <p:nvPr/>
        </p:nvSpPr>
        <p:spPr>
          <a:xfrm>
            <a:off x="0" y="4846284"/>
            <a:ext cx="12192000" cy="1646238"/>
          </a:xfrm>
          <a:prstGeom prst="rect">
            <a:avLst/>
          </a:prstGeom>
          <a:solidFill>
            <a:srgbClr val="E0004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 noChangeAspect="1"/>
          </p:cNvSpPr>
          <p:nvPr>
            <p:ph type="ctrTitle"/>
          </p:nvPr>
        </p:nvSpPr>
        <p:spPr>
          <a:xfrm>
            <a:off x="7118133" y="2717065"/>
            <a:ext cx="4741332" cy="2129220"/>
          </a:xfrm>
        </p:spPr>
        <p:txBody>
          <a:bodyPr anchor="t">
            <a:noAutofit/>
          </a:bodyPr>
          <a:lstStyle>
            <a:lvl1pPr algn="l">
              <a:defRPr sz="4800">
                <a:solidFill>
                  <a:srgbClr val="002757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nl-BE" dirty="0"/>
          </a:p>
        </p:txBody>
      </p:sp>
      <p:sp>
        <p:nvSpPr>
          <p:cNvPr id="3" name="Ondertitel 2"/>
          <p:cNvSpPr>
            <a:spLocks noGrp="1" noChangeAspect="1"/>
          </p:cNvSpPr>
          <p:nvPr>
            <p:ph type="subTitle" idx="1"/>
          </p:nvPr>
        </p:nvSpPr>
        <p:spPr>
          <a:xfrm>
            <a:off x="7118133" y="4846283"/>
            <a:ext cx="4741332" cy="1637784"/>
          </a:xfrm>
          <a:noFill/>
        </p:spPr>
        <p:txBody>
          <a:bodyPr anchor="ctr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nl-BE" dirty="0"/>
          </a:p>
        </p:txBody>
      </p:sp>
      <p:pic>
        <p:nvPicPr>
          <p:cNvPr id="7" name="Afbeelding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875" y="5183507"/>
            <a:ext cx="2760704" cy="955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821654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sisslide met titel - Opti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876778" y="365125"/>
            <a:ext cx="9948332" cy="1281113"/>
          </a:xfrm>
        </p:spPr>
        <p:txBody>
          <a:bodyPr>
            <a:noAutofit/>
          </a:bodyPr>
          <a:lstStyle/>
          <a:p>
            <a:r>
              <a:rPr lang="nl-NL"/>
              <a:t>Klik om stijl te bewerken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1876777" y="1825624"/>
            <a:ext cx="9948333" cy="4750153"/>
          </a:xfrm>
        </p:spPr>
        <p:txBody>
          <a:bodyPr>
            <a:noAutofit/>
          </a:bodyPr>
          <a:lstStyle>
            <a:lvl1pPr marL="352425" indent="-352425">
              <a:buClr>
                <a:srgbClr val="E00049"/>
              </a:buClr>
              <a:buFont typeface="Arial" panose="020B0604020202020204" pitchFamily="34" charset="0"/>
              <a:buChar char="•"/>
              <a:defRPr>
                <a:solidFill>
                  <a:srgbClr val="002757"/>
                </a:solidFill>
              </a:defRPr>
            </a:lvl1pPr>
            <a:lvl2pPr marL="800100" indent="-342900">
              <a:buClr>
                <a:srgbClr val="002757"/>
              </a:buClr>
              <a:buFont typeface="Wingdings" charset="2"/>
              <a:buChar char="§"/>
              <a:defRPr>
                <a:solidFill>
                  <a:srgbClr val="002757"/>
                </a:solidFill>
              </a:defRPr>
            </a:lvl2pPr>
            <a:lvl3pPr>
              <a:defRPr>
                <a:solidFill>
                  <a:srgbClr val="002757"/>
                </a:solidFill>
              </a:defRPr>
            </a:lvl3pPr>
            <a:lvl4pPr>
              <a:defRPr>
                <a:solidFill>
                  <a:srgbClr val="002757"/>
                </a:solidFill>
              </a:defRPr>
            </a:lvl4pPr>
            <a:lvl5pPr>
              <a:defRPr>
                <a:solidFill>
                  <a:srgbClr val="002757"/>
                </a:solidFill>
              </a:defRPr>
            </a:lvl5pPr>
          </a:lstStyle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pic>
        <p:nvPicPr>
          <p:cNvPr id="9" name="Afbeelding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418" y="-600957"/>
            <a:ext cx="2247195" cy="2247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957953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sisslide met titel - Opti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"/>
            <a:ext cx="12192000" cy="1184988"/>
          </a:xfrm>
          <a:prstGeom prst="rect">
            <a:avLst/>
          </a:prstGeom>
          <a:solidFill>
            <a:srgbClr val="E0004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183340" y="0"/>
            <a:ext cx="9641770" cy="1184990"/>
          </a:xfr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309235" y="1464907"/>
            <a:ext cx="11515875" cy="5103844"/>
          </a:xfrm>
        </p:spPr>
        <p:txBody>
          <a:bodyPr/>
          <a:lstStyle>
            <a:lvl1pPr marL="352425" indent="-352425">
              <a:buClr>
                <a:srgbClr val="E00049"/>
              </a:buClr>
              <a:buFont typeface="Arial" panose="020B0604020202020204" pitchFamily="34" charset="0"/>
              <a:buChar char="•"/>
              <a:defRPr sz="3200">
                <a:solidFill>
                  <a:srgbClr val="002757"/>
                </a:solidFill>
              </a:defRPr>
            </a:lvl1pPr>
            <a:lvl2pPr marL="800100" indent="-342900">
              <a:buClr>
                <a:srgbClr val="002757"/>
              </a:buClr>
              <a:buFont typeface="Wingdings" charset="2"/>
              <a:buChar char="§"/>
              <a:defRPr sz="2800">
                <a:solidFill>
                  <a:srgbClr val="002757"/>
                </a:solidFill>
              </a:defRPr>
            </a:lvl2pPr>
            <a:lvl3pPr>
              <a:defRPr sz="2400">
                <a:solidFill>
                  <a:srgbClr val="002757"/>
                </a:solidFill>
              </a:defRPr>
            </a:lvl3pPr>
            <a:lvl4pPr>
              <a:defRPr sz="2000">
                <a:solidFill>
                  <a:srgbClr val="002757"/>
                </a:solidFill>
              </a:defRPr>
            </a:lvl4pPr>
            <a:lvl5pPr>
              <a:defRPr>
                <a:solidFill>
                  <a:srgbClr val="002757"/>
                </a:solidFill>
              </a:defRPr>
            </a:lvl5pPr>
          </a:lstStyle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94" y="122524"/>
            <a:ext cx="1929152" cy="667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37068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sisslide met titel - Opti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876778" y="365125"/>
            <a:ext cx="9948332" cy="1281113"/>
          </a:xfrm>
        </p:spPr>
        <p:txBody>
          <a:bodyPr>
            <a:noAutofit/>
          </a:bodyPr>
          <a:lstStyle/>
          <a:p>
            <a:r>
              <a:rPr lang="nl-NL"/>
              <a:t>Klik om stijl te bewerken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876777" y="1825625"/>
            <a:ext cx="9948333" cy="4242154"/>
          </a:xfrm>
        </p:spPr>
        <p:txBody>
          <a:bodyPr>
            <a:noAutofit/>
          </a:bodyPr>
          <a:lstStyle>
            <a:lvl1pPr marL="352425" indent="-352425">
              <a:buClr>
                <a:srgbClr val="E00049"/>
              </a:buClr>
              <a:buFont typeface="Arial" panose="020B0604020202020204" pitchFamily="34" charset="0"/>
              <a:buChar char="•"/>
              <a:defRPr>
                <a:solidFill>
                  <a:srgbClr val="002757"/>
                </a:solidFill>
              </a:defRPr>
            </a:lvl1pPr>
            <a:lvl2pPr marL="800100" indent="-342900">
              <a:buClr>
                <a:srgbClr val="002757"/>
              </a:buClr>
              <a:buFont typeface="Wingdings" charset="2"/>
              <a:buChar char="§"/>
              <a:defRPr>
                <a:solidFill>
                  <a:srgbClr val="002757"/>
                </a:solidFill>
              </a:defRPr>
            </a:lvl2pPr>
            <a:lvl3pPr>
              <a:defRPr>
                <a:solidFill>
                  <a:srgbClr val="002757"/>
                </a:solidFill>
              </a:defRPr>
            </a:lvl3pPr>
            <a:lvl4pPr>
              <a:defRPr>
                <a:solidFill>
                  <a:srgbClr val="002757"/>
                </a:solidFill>
              </a:defRPr>
            </a:lvl4pPr>
            <a:lvl5pPr>
              <a:defRPr>
                <a:solidFill>
                  <a:srgbClr val="002757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 dirty="0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721556" cy="6858000"/>
          </a:xfrm>
          <a:prstGeom prst="rect">
            <a:avLst/>
          </a:prstGeom>
          <a:solidFill>
            <a:srgbClr val="E0004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Afbeelding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2" y="6147113"/>
            <a:ext cx="1589034" cy="549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484557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sisslide_Zond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1876777" y="268111"/>
            <a:ext cx="9948333" cy="5799668"/>
          </a:xfrm>
        </p:spPr>
        <p:txBody>
          <a:bodyPr wrap="none">
            <a:noAutofit/>
          </a:bodyPr>
          <a:lstStyle>
            <a:lvl1pPr marL="352425" indent="-352425">
              <a:buClr>
                <a:srgbClr val="E00049"/>
              </a:buClr>
              <a:buFont typeface="Arial" panose="020B0604020202020204" pitchFamily="34" charset="0"/>
              <a:buChar char="•"/>
              <a:defRPr>
                <a:solidFill>
                  <a:srgbClr val="002757"/>
                </a:solidFill>
              </a:defRPr>
            </a:lvl1pPr>
            <a:lvl2pPr marL="800100" indent="-342900">
              <a:buClr>
                <a:srgbClr val="002757"/>
              </a:buClr>
              <a:buFont typeface="Wingdings" charset="2"/>
              <a:buChar char="§"/>
              <a:defRPr>
                <a:solidFill>
                  <a:srgbClr val="002757"/>
                </a:solidFill>
              </a:defRPr>
            </a:lvl2pPr>
            <a:lvl3pPr>
              <a:defRPr>
                <a:solidFill>
                  <a:srgbClr val="002757"/>
                </a:solidFill>
              </a:defRPr>
            </a:lvl3pPr>
            <a:lvl4pPr>
              <a:defRPr>
                <a:solidFill>
                  <a:srgbClr val="002757"/>
                </a:solidFill>
              </a:defRPr>
            </a:lvl4pPr>
            <a:lvl5pPr>
              <a:defRPr>
                <a:solidFill>
                  <a:srgbClr val="002757"/>
                </a:solidFill>
              </a:defRPr>
            </a:lvl5pPr>
          </a:lstStyle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721556" cy="6858000"/>
          </a:xfrm>
          <a:prstGeom prst="rect">
            <a:avLst/>
          </a:prstGeom>
          <a:solidFill>
            <a:srgbClr val="E0004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2" y="6147113"/>
            <a:ext cx="1589034" cy="549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525625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nl-NL" dirty="0"/>
              <a:t>KLIK OM DE STIJL TE BEWERKEN</a:t>
            </a:r>
            <a:endParaRPr lang="nl-BE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8200" y="1825624"/>
            <a:ext cx="10515600" cy="47501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42477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</p:sldLayoutIdLst>
  <p:transition>
    <p:wipe dir="r"/>
  </p:transition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>
          <a:solidFill>
            <a:srgbClr val="002757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/Test" TargetMode="External"/><Relationship Id="rId2" Type="http://schemas.openxmlformats.org/officeDocument/2006/relationships/hyperlink" Target="http://localhost/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localhost/Test/Hello" TargetMode="Externa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0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029319" y="4170507"/>
            <a:ext cx="10467281" cy="1594556"/>
          </a:xfrm>
          <a:noFill/>
        </p:spPr>
        <p:txBody>
          <a:bodyPr/>
          <a:lstStyle/>
          <a:p>
            <a:r>
              <a:rPr lang="nl-BE" dirty="0"/>
              <a:t>Programmeren met C# - Gevorderd</a:t>
            </a:r>
            <a:br>
              <a:rPr lang="nl-BE" dirty="0"/>
            </a:br>
            <a:r>
              <a:rPr lang="nl-BE" dirty="0"/>
              <a:t>EF &amp; ASP MVC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4294967295"/>
          </p:nvPr>
        </p:nvSpPr>
        <p:spPr>
          <a:xfrm>
            <a:off x="100584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818C6A0-057A-49AF-AB90-A4A80B1779FC}" type="slidenum">
              <a:rPr lang="nl-BE" smtClean="0"/>
              <a:pPr/>
              <a:t>1</a:t>
            </a:fld>
            <a:endParaRPr lang="nl-BE"/>
          </a:p>
        </p:txBody>
      </p:sp>
    </p:spTree>
  </p:cSld>
  <p:clrMapOvr>
    <a:masterClrMapping/>
  </p:clrMapOvr>
  <p:transition>
    <p:wipe dir="r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DCA144C-710A-4FBE-99DD-6FC9B0522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Inleiding</a:t>
            </a:r>
            <a:endParaRPr lang="en-US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0EC7223-2982-4C12-8F08-453872A841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ASP.NET MVC Core</a:t>
            </a:r>
          </a:p>
          <a:p>
            <a:pPr lvl="1"/>
            <a:r>
              <a:rPr lang="nl-BE" dirty="0"/>
              <a:t>Open source web </a:t>
            </a:r>
            <a:r>
              <a:rPr lang="nl-BE" dirty="0" err="1"/>
              <a:t>framework</a:t>
            </a:r>
            <a:endParaRPr lang="nl-BE" dirty="0"/>
          </a:p>
          <a:p>
            <a:pPr lvl="1"/>
            <a:r>
              <a:rPr lang="nl-BE" dirty="0"/>
              <a:t>Cross-platform: draait op Microsoft, Linux en Mac</a:t>
            </a:r>
            <a:endParaRPr lang="en-US" dirty="0"/>
          </a:p>
        </p:txBody>
      </p:sp>
      <p:sp>
        <p:nvSpPr>
          <p:cNvPr id="4" name="Rechthoek 3">
            <a:extLst>
              <a:ext uri="{FF2B5EF4-FFF2-40B4-BE49-F238E27FC236}">
                <a16:creationId xmlns:a16="http://schemas.microsoft.com/office/drawing/2014/main" id="{D64A2C2F-2B9F-497E-B9A3-0996560AE405}"/>
              </a:ext>
            </a:extLst>
          </p:cNvPr>
          <p:cNvSpPr/>
          <p:nvPr/>
        </p:nvSpPr>
        <p:spPr>
          <a:xfrm>
            <a:off x="2481777" y="4888590"/>
            <a:ext cx="1824428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/>
              <a:t>Microsoft</a:t>
            </a:r>
            <a:endParaRPr lang="en-US" dirty="0"/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2E68832F-10CA-4F2D-8E3B-B803E5F3A125}"/>
              </a:ext>
            </a:extLst>
          </p:cNvPr>
          <p:cNvSpPr/>
          <p:nvPr/>
        </p:nvSpPr>
        <p:spPr>
          <a:xfrm>
            <a:off x="4340082" y="4888590"/>
            <a:ext cx="1742095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/>
              <a:t>Microsoft</a:t>
            </a:r>
            <a:endParaRPr lang="en-US" dirty="0"/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59BAD422-CC47-4C73-98BB-A85926D62F4D}"/>
              </a:ext>
            </a:extLst>
          </p:cNvPr>
          <p:cNvSpPr/>
          <p:nvPr/>
        </p:nvSpPr>
        <p:spPr>
          <a:xfrm>
            <a:off x="6133178" y="4888590"/>
            <a:ext cx="1742095" cy="6480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/>
              <a:t>Linux</a:t>
            </a:r>
            <a:endParaRPr lang="en-US" dirty="0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BD53DBCA-DB26-48EB-8BBF-77C75944BACF}"/>
              </a:ext>
            </a:extLst>
          </p:cNvPr>
          <p:cNvSpPr/>
          <p:nvPr/>
        </p:nvSpPr>
        <p:spPr>
          <a:xfrm>
            <a:off x="7926274" y="4888590"/>
            <a:ext cx="1742095" cy="64807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/>
              <a:t>Mac</a:t>
            </a:r>
            <a:endParaRPr lang="en-US" dirty="0"/>
          </a:p>
        </p:txBody>
      </p:sp>
      <p:sp>
        <p:nvSpPr>
          <p:cNvPr id="9" name="Rechthoek 8">
            <a:extLst>
              <a:ext uri="{FF2B5EF4-FFF2-40B4-BE49-F238E27FC236}">
                <a16:creationId xmlns:a16="http://schemas.microsoft.com/office/drawing/2014/main" id="{BB965906-4AA9-4F15-8E43-B9E5B0E2DF6C}"/>
              </a:ext>
            </a:extLst>
          </p:cNvPr>
          <p:cNvSpPr/>
          <p:nvPr/>
        </p:nvSpPr>
        <p:spPr>
          <a:xfrm>
            <a:off x="4340081" y="4194799"/>
            <a:ext cx="5328287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/>
              <a:t>.NET Core</a:t>
            </a:r>
            <a:endParaRPr lang="en-US" dirty="0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CB075D29-00EC-4F9F-8AC8-C566CC5A24E0}"/>
              </a:ext>
            </a:extLst>
          </p:cNvPr>
          <p:cNvSpPr/>
          <p:nvPr/>
        </p:nvSpPr>
        <p:spPr>
          <a:xfrm>
            <a:off x="2481777" y="4194799"/>
            <a:ext cx="1824428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/>
              <a:t>.NET </a:t>
            </a:r>
            <a:r>
              <a:rPr lang="nl-BE" dirty="0" err="1"/>
              <a:t>framework</a:t>
            </a:r>
            <a:endParaRPr lang="en-US" dirty="0"/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150F929D-6B1F-4EFA-84EA-91EF4D1038CB}"/>
              </a:ext>
            </a:extLst>
          </p:cNvPr>
          <p:cNvSpPr/>
          <p:nvPr/>
        </p:nvSpPr>
        <p:spPr>
          <a:xfrm>
            <a:off x="2481777" y="3501008"/>
            <a:ext cx="7186591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/>
              <a:t>ASP.NET Core app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47285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D0D95F-7F6C-471B-B48D-85CCE2163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Inleiding</a:t>
            </a:r>
            <a:endParaRPr lang="en-US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35DA021-10C6-4756-A034-F0849A4F93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ASP.NET Core MVC project</a:t>
            </a:r>
          </a:p>
          <a:p>
            <a:pPr lvl="1"/>
            <a:r>
              <a:rPr lang="nl-BE" dirty="0"/>
              <a:t>Model View Controller design </a:t>
            </a:r>
            <a:r>
              <a:rPr lang="nl-BE" dirty="0" err="1"/>
              <a:t>pattern</a:t>
            </a:r>
            <a:r>
              <a:rPr lang="nl-BE" dirty="0"/>
              <a:t> ingebouwd in ASP.NET</a:t>
            </a:r>
          </a:p>
          <a:p>
            <a:pPr lvl="1"/>
            <a:r>
              <a:rPr lang="nl-BE" dirty="0"/>
              <a:t>Methodologie &lt;&gt; technologie!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D05113B2-285B-4E70-A628-B71080D296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5700" y="3429000"/>
            <a:ext cx="6905625" cy="280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9550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D0D95F-7F6C-471B-B48D-85CCE2163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Inleiding</a:t>
            </a:r>
            <a:endParaRPr lang="en-US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35DA021-10C6-4756-A034-F0849A4F93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ASP.NET Core MVC project</a:t>
            </a:r>
          </a:p>
          <a:p>
            <a:pPr lvl="1"/>
            <a:r>
              <a:rPr lang="nl-BE" dirty="0"/>
              <a:t>Model</a:t>
            </a:r>
          </a:p>
          <a:p>
            <a:pPr lvl="2"/>
            <a:r>
              <a:rPr lang="nl-BE" dirty="0"/>
              <a:t>Representatie van de data waarop de applicatie werkt. Indien de status wijzigt worden zijn views op de hoogte gebracht</a:t>
            </a:r>
          </a:p>
          <a:p>
            <a:pPr lvl="1"/>
            <a:r>
              <a:rPr lang="nl-BE" dirty="0"/>
              <a:t>View</a:t>
            </a:r>
          </a:p>
          <a:p>
            <a:pPr lvl="2"/>
            <a:r>
              <a:rPr lang="nl-BE" dirty="0"/>
              <a:t>Interface naar de gebruiker toe (meerdere views per model mogelijk)</a:t>
            </a:r>
          </a:p>
          <a:p>
            <a:pPr lvl="1"/>
            <a:r>
              <a:rPr lang="nl-BE" dirty="0"/>
              <a:t>Controller</a:t>
            </a:r>
          </a:p>
          <a:p>
            <a:pPr lvl="2"/>
            <a:r>
              <a:rPr lang="nl-BE" dirty="0"/>
              <a:t>Ontvangt de user interactie + model update</a:t>
            </a:r>
          </a:p>
        </p:txBody>
      </p:sp>
    </p:spTree>
    <p:extLst>
      <p:ext uri="{BB962C8B-B14F-4D97-AF65-F5344CB8AC3E}">
        <p14:creationId xmlns:p14="http://schemas.microsoft.com/office/powerpoint/2010/main" val="18327791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D0D95F-7F6C-471B-B48D-85CCE2163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Inleiding</a:t>
            </a:r>
            <a:endParaRPr lang="en-US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35DA021-10C6-4756-A034-F0849A4F93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ASP.NET Core MVC project</a:t>
            </a:r>
            <a:endParaRPr lang="en-US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09C00737-4E23-45B1-BCA5-F53FF922C0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456" y="2121731"/>
            <a:ext cx="9164329" cy="4420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7212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D0D95F-7F6C-471B-B48D-85CCE2163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Inleiding</a:t>
            </a:r>
            <a:endParaRPr lang="en-US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35DA021-10C6-4756-A034-F0849A4F93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ASP.NET Core MVC project</a:t>
            </a:r>
            <a:endParaRPr lang="en-US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AC6A1855-C8B8-4FE0-BF95-BC87C9D341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1584" y="2348880"/>
            <a:ext cx="6744641" cy="3629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7913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D0D95F-7F6C-471B-B48D-85CCE2163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Inleiding</a:t>
            </a:r>
            <a:endParaRPr lang="en-US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35DA021-10C6-4756-A034-F0849A4F93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ASP.NET Core MVC project</a:t>
            </a:r>
            <a:endParaRPr lang="en-US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E39B1A4A-5047-4806-BE45-A7ED973AF4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9072" y="2132856"/>
            <a:ext cx="9173855" cy="4191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7430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D0D95F-7F6C-471B-B48D-85CCE2163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Inleiding</a:t>
            </a:r>
            <a:endParaRPr lang="en-US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35DA021-10C6-4756-A034-F0849A4F93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ASP.NET Core MVC project</a:t>
            </a:r>
            <a:endParaRPr lang="en-US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8A6AD3ED-F19D-4C7A-82AB-1E54266787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8048" y="1433945"/>
            <a:ext cx="4176464" cy="5211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4832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D0D95F-7F6C-471B-B48D-85CCE2163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Inleiding</a:t>
            </a:r>
            <a:endParaRPr lang="en-US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35DA021-10C6-4756-A034-F0849A4F93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ASP.NET Core MVC project</a:t>
            </a:r>
          </a:p>
          <a:p>
            <a:pPr lvl="1"/>
            <a:r>
              <a:rPr lang="nl-BE" dirty="0"/>
              <a:t>Run project – IIS Express</a:t>
            </a:r>
            <a:endParaRPr lang="en-US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40A57604-E4B0-4B40-82BC-9DB622C531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1544" y="2852936"/>
            <a:ext cx="4629150" cy="1885950"/>
          </a:xfrm>
          <a:prstGeom prst="rect">
            <a:avLst/>
          </a:prstGeom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F7BF1DFC-DD83-4840-8FF6-5ACEF49387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0136" y="2852936"/>
            <a:ext cx="3905250" cy="361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4596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D0D95F-7F6C-471B-B48D-85CCE2163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Inleiding</a:t>
            </a:r>
            <a:endParaRPr lang="en-US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35DA021-10C6-4756-A034-F0849A4F93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ASP.NET Core MVC project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687163DF-B88B-44CB-A27F-75FE827F9E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647"/>
          <a:stretch/>
        </p:blipFill>
        <p:spPr>
          <a:xfrm>
            <a:off x="459044" y="2060848"/>
            <a:ext cx="11354556" cy="4620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7840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inhoud 8">
            <a:extLst>
              <a:ext uri="{FF2B5EF4-FFF2-40B4-BE49-F238E27FC236}">
                <a16:creationId xmlns:a16="http://schemas.microsoft.com/office/drawing/2014/main" id="{2514B8C1-7082-4945-BE43-E54D18E0C1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38400" y="404664"/>
            <a:ext cx="6931320" cy="646289"/>
          </a:xfrm>
          <a:solidFill>
            <a:srgbClr val="002757"/>
          </a:solidFill>
          <a:effectLst/>
        </p:spPr>
        <p:txBody>
          <a:bodyPr anchor="ctr"/>
          <a:lstStyle/>
          <a:p>
            <a:pPr marL="0" indent="0">
              <a:buNone/>
            </a:pPr>
            <a:r>
              <a:rPr lang="nl-BE" sz="2800" dirty="0">
                <a:solidFill>
                  <a:schemeClr val="bg1"/>
                </a:solidFill>
              </a:rPr>
              <a:t>Entity Framework (EF)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10" name="Tijdelijke aanduiding voor inhoud 8">
            <a:extLst>
              <a:ext uri="{FF2B5EF4-FFF2-40B4-BE49-F238E27FC236}">
                <a16:creationId xmlns:a16="http://schemas.microsoft.com/office/drawing/2014/main" id="{81B441F4-9153-4721-B979-3CDB4CE936C5}"/>
              </a:ext>
            </a:extLst>
          </p:cNvPr>
          <p:cNvSpPr txBox="1">
            <a:spLocks/>
          </p:cNvSpPr>
          <p:nvPr/>
        </p:nvSpPr>
        <p:spPr>
          <a:xfrm>
            <a:off x="3143672" y="1321620"/>
            <a:ext cx="6226048" cy="646289"/>
          </a:xfrm>
          <a:prstGeom prst="rect">
            <a:avLst/>
          </a:prstGeom>
          <a:solidFill>
            <a:srgbClr val="002757"/>
          </a:solidFill>
          <a:effectLst/>
        </p:spPr>
        <p:txBody>
          <a:bodyPr vert="horz" wrap="none" lIns="91440" tIns="45720" rIns="91440" bIns="45720" rtlCol="0" anchor="ctr">
            <a:noAutofit/>
          </a:bodyPr>
          <a:lstStyle>
            <a:defPPr>
              <a:defRPr lang="nl-BE"/>
            </a:defPPr>
            <a:lvl1pPr indent="0">
              <a:lnSpc>
                <a:spcPct val="90000"/>
              </a:lnSpc>
              <a:spcBef>
                <a:spcPts val="1000"/>
              </a:spcBef>
              <a:buClr>
                <a:srgbClr val="E00049"/>
              </a:buClr>
              <a:buFont typeface="Arial" panose="020B0604020202020204" pitchFamily="34" charset="0"/>
              <a:buNone/>
              <a:defRPr sz="2800">
                <a:solidFill>
                  <a:schemeClr val="bg1"/>
                </a:solidFill>
              </a:defRPr>
            </a:lvl1pPr>
            <a:lvl2pPr marL="800100" indent="-342900">
              <a:lnSpc>
                <a:spcPct val="90000"/>
              </a:lnSpc>
              <a:spcBef>
                <a:spcPts val="500"/>
              </a:spcBef>
              <a:buClr>
                <a:srgbClr val="002757"/>
              </a:buClr>
              <a:buFont typeface="Wingdings" charset="2"/>
              <a:buChar char="§"/>
              <a:defRPr sz="2400">
                <a:solidFill>
                  <a:srgbClr val="002757"/>
                </a:solidFill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002757"/>
                </a:solidFill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rgbClr val="002757"/>
                </a:solidFill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rgbClr val="002757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nl-BE" dirty="0"/>
              <a:t>CRUD</a:t>
            </a:r>
            <a:endParaRPr lang="en-US" dirty="0"/>
          </a:p>
        </p:txBody>
      </p:sp>
      <p:sp>
        <p:nvSpPr>
          <p:cNvPr id="4" name="Tijdelijke aanduiding voor inhoud 8">
            <a:extLst>
              <a:ext uri="{FF2B5EF4-FFF2-40B4-BE49-F238E27FC236}">
                <a16:creationId xmlns:a16="http://schemas.microsoft.com/office/drawing/2014/main" id="{243BEEEC-CB6B-4E38-9672-48888EF01881}"/>
              </a:ext>
            </a:extLst>
          </p:cNvPr>
          <p:cNvSpPr txBox="1">
            <a:spLocks/>
          </p:cNvSpPr>
          <p:nvPr/>
        </p:nvSpPr>
        <p:spPr>
          <a:xfrm>
            <a:off x="2467685" y="2238576"/>
            <a:ext cx="6916783" cy="646289"/>
          </a:xfrm>
          <a:prstGeom prst="rect">
            <a:avLst/>
          </a:prstGeom>
          <a:solidFill>
            <a:srgbClr val="002757"/>
          </a:solidFill>
          <a:effectLst/>
        </p:spPr>
        <p:txBody>
          <a:bodyPr vert="horz" wrap="none" lIns="91440" tIns="45720" rIns="91440" bIns="45720" rtlCol="0" anchor="ctr">
            <a:noAutofit/>
          </a:bodyPr>
          <a:lstStyle>
            <a:defPPr>
              <a:defRPr lang="nl-BE"/>
            </a:defPPr>
            <a:lvl1pPr indent="0">
              <a:lnSpc>
                <a:spcPct val="90000"/>
              </a:lnSpc>
              <a:spcBef>
                <a:spcPts val="1000"/>
              </a:spcBef>
              <a:buClr>
                <a:srgbClr val="E00049"/>
              </a:buClr>
              <a:buFont typeface="Arial" panose="020B0604020202020204" pitchFamily="34" charset="0"/>
              <a:buNone/>
              <a:defRPr sz="2800">
                <a:solidFill>
                  <a:schemeClr val="bg1"/>
                </a:solidFill>
              </a:defRPr>
            </a:lvl1pPr>
            <a:lvl2pPr marL="800100" indent="-342900">
              <a:lnSpc>
                <a:spcPct val="90000"/>
              </a:lnSpc>
              <a:spcBef>
                <a:spcPts val="500"/>
              </a:spcBef>
              <a:buClr>
                <a:srgbClr val="002757"/>
              </a:buClr>
              <a:buFont typeface="Wingdings" charset="2"/>
              <a:buChar char="§"/>
              <a:defRPr sz="2400">
                <a:solidFill>
                  <a:srgbClr val="002757"/>
                </a:solidFill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002757"/>
                </a:solidFill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rgbClr val="002757"/>
                </a:solidFill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rgbClr val="002757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nl-BE" dirty="0"/>
              <a:t>ASP.NET MVC</a:t>
            </a:r>
            <a:endParaRPr lang="en-US" dirty="0"/>
          </a:p>
        </p:txBody>
      </p:sp>
      <p:sp>
        <p:nvSpPr>
          <p:cNvPr id="6" name="Tijdelijke aanduiding voor inhoud 8">
            <a:extLst>
              <a:ext uri="{FF2B5EF4-FFF2-40B4-BE49-F238E27FC236}">
                <a16:creationId xmlns:a16="http://schemas.microsoft.com/office/drawing/2014/main" id="{D8992A88-492B-4350-9F20-EFC6C85A75DA}"/>
              </a:ext>
            </a:extLst>
          </p:cNvPr>
          <p:cNvSpPr txBox="1">
            <a:spLocks/>
          </p:cNvSpPr>
          <p:nvPr/>
        </p:nvSpPr>
        <p:spPr>
          <a:xfrm>
            <a:off x="3143671" y="3155532"/>
            <a:ext cx="6255334" cy="646289"/>
          </a:xfrm>
          <a:prstGeom prst="rect">
            <a:avLst/>
          </a:prstGeom>
          <a:solidFill>
            <a:srgbClr val="002757"/>
          </a:solidFill>
          <a:effectLst/>
        </p:spPr>
        <p:txBody>
          <a:bodyPr vert="horz" wrap="none" lIns="91440" tIns="45720" rIns="91440" bIns="45720" rtlCol="0" anchor="ctr">
            <a:noAutofit/>
          </a:bodyPr>
          <a:lstStyle>
            <a:defPPr>
              <a:defRPr lang="nl-BE"/>
            </a:defPPr>
            <a:lvl1pPr indent="0">
              <a:lnSpc>
                <a:spcPct val="90000"/>
              </a:lnSpc>
              <a:spcBef>
                <a:spcPts val="1000"/>
              </a:spcBef>
              <a:buClr>
                <a:srgbClr val="E00049"/>
              </a:buClr>
              <a:buFont typeface="Arial" panose="020B0604020202020204" pitchFamily="34" charset="0"/>
              <a:buNone/>
              <a:defRPr sz="2800">
                <a:solidFill>
                  <a:schemeClr val="bg1"/>
                </a:solidFill>
              </a:defRPr>
            </a:lvl1pPr>
            <a:lvl2pPr marL="800100" indent="-342900">
              <a:lnSpc>
                <a:spcPct val="90000"/>
              </a:lnSpc>
              <a:spcBef>
                <a:spcPts val="500"/>
              </a:spcBef>
              <a:buClr>
                <a:srgbClr val="002757"/>
              </a:buClr>
              <a:buFont typeface="Wingdings" charset="2"/>
              <a:buChar char="§"/>
              <a:defRPr sz="2400">
                <a:solidFill>
                  <a:srgbClr val="002757"/>
                </a:solidFill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002757"/>
                </a:solidFill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rgbClr val="002757"/>
                </a:solidFill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rgbClr val="002757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nl-BE" dirty="0"/>
              <a:t>Inleiding</a:t>
            </a:r>
            <a:endParaRPr lang="en-US" dirty="0"/>
          </a:p>
        </p:txBody>
      </p:sp>
      <p:sp>
        <p:nvSpPr>
          <p:cNvPr id="7" name="Tijdelijke aanduiding voor inhoud 8">
            <a:extLst>
              <a:ext uri="{FF2B5EF4-FFF2-40B4-BE49-F238E27FC236}">
                <a16:creationId xmlns:a16="http://schemas.microsoft.com/office/drawing/2014/main" id="{7BFF745F-66A2-458E-827D-B918F88669F1}"/>
              </a:ext>
            </a:extLst>
          </p:cNvPr>
          <p:cNvSpPr txBox="1">
            <a:spLocks/>
          </p:cNvSpPr>
          <p:nvPr/>
        </p:nvSpPr>
        <p:spPr>
          <a:xfrm>
            <a:off x="3143671" y="4080192"/>
            <a:ext cx="6250159" cy="646289"/>
          </a:xfrm>
          <a:prstGeom prst="rect">
            <a:avLst/>
          </a:prstGeom>
          <a:solidFill>
            <a:srgbClr val="002757"/>
          </a:solidFill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wrap="none" lIns="91440" tIns="45720" rIns="91440" bIns="45720" rtlCol="0" anchor="ctr">
            <a:noAutofit/>
          </a:bodyPr>
          <a:lstStyle>
            <a:defPPr>
              <a:defRPr lang="nl-BE"/>
            </a:defPPr>
            <a:lvl1pPr indent="0">
              <a:lnSpc>
                <a:spcPct val="90000"/>
              </a:lnSpc>
              <a:spcBef>
                <a:spcPts val="1000"/>
              </a:spcBef>
              <a:buClr>
                <a:srgbClr val="E00049"/>
              </a:buClr>
              <a:buFont typeface="Arial" panose="020B0604020202020204" pitchFamily="34" charset="0"/>
              <a:buNone/>
              <a:defRPr sz="2800">
                <a:solidFill>
                  <a:schemeClr val="bg1"/>
                </a:solidFill>
              </a:defRPr>
            </a:lvl1pPr>
            <a:lvl2pPr marL="800100" indent="-342900">
              <a:lnSpc>
                <a:spcPct val="90000"/>
              </a:lnSpc>
              <a:spcBef>
                <a:spcPts val="500"/>
              </a:spcBef>
              <a:buClr>
                <a:srgbClr val="002757"/>
              </a:buClr>
              <a:buFont typeface="Wingdings" charset="2"/>
              <a:buChar char="§"/>
              <a:defRPr sz="2400">
                <a:solidFill>
                  <a:srgbClr val="002757"/>
                </a:solidFill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002757"/>
                </a:solidFill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rgbClr val="002757"/>
                </a:solidFill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rgbClr val="002757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nl-BE" dirty="0"/>
              <a:t>Controller</a:t>
            </a:r>
            <a:endParaRPr lang="en-US" dirty="0"/>
          </a:p>
        </p:txBody>
      </p:sp>
      <p:sp>
        <p:nvSpPr>
          <p:cNvPr id="8" name="Tijdelijke aanduiding voor inhoud 8">
            <a:extLst>
              <a:ext uri="{FF2B5EF4-FFF2-40B4-BE49-F238E27FC236}">
                <a16:creationId xmlns:a16="http://schemas.microsoft.com/office/drawing/2014/main" id="{3D153288-ACD1-49DA-83DA-F095D254CC5C}"/>
              </a:ext>
            </a:extLst>
          </p:cNvPr>
          <p:cNvSpPr txBox="1">
            <a:spLocks/>
          </p:cNvSpPr>
          <p:nvPr/>
        </p:nvSpPr>
        <p:spPr>
          <a:xfrm>
            <a:off x="3143671" y="4996751"/>
            <a:ext cx="6250160" cy="646289"/>
          </a:xfrm>
          <a:prstGeom prst="rect">
            <a:avLst/>
          </a:prstGeom>
          <a:solidFill>
            <a:srgbClr val="002757"/>
          </a:solidFill>
          <a:effectLst/>
        </p:spPr>
        <p:txBody>
          <a:bodyPr vert="horz" wrap="none" lIns="91440" tIns="45720" rIns="91440" bIns="45720" rtlCol="0" anchor="ctr">
            <a:noAutofit/>
          </a:bodyPr>
          <a:lstStyle>
            <a:lvl1pPr marL="352425" indent="-3524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00049"/>
              </a:buClr>
              <a:buFont typeface="Arial" panose="020B0604020202020204" pitchFamily="34" charset="0"/>
              <a:buChar char="•"/>
              <a:defRPr sz="28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2757"/>
              </a:buClr>
              <a:buFont typeface="Wingdings" charset="2"/>
              <a:buChar char="§"/>
              <a:defRPr sz="24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l-BE" dirty="0">
                <a:solidFill>
                  <a:schemeClr val="bg1"/>
                </a:solidFill>
              </a:rPr>
              <a:t>View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ijdelijke aanduiding voor inhoud 8">
            <a:extLst>
              <a:ext uri="{FF2B5EF4-FFF2-40B4-BE49-F238E27FC236}">
                <a16:creationId xmlns:a16="http://schemas.microsoft.com/office/drawing/2014/main" id="{5A46F08C-9BF0-4862-90AC-ACBBF9A36056}"/>
              </a:ext>
            </a:extLst>
          </p:cNvPr>
          <p:cNvSpPr txBox="1">
            <a:spLocks/>
          </p:cNvSpPr>
          <p:nvPr/>
        </p:nvSpPr>
        <p:spPr>
          <a:xfrm>
            <a:off x="3143672" y="5951063"/>
            <a:ext cx="6250160" cy="646289"/>
          </a:xfrm>
          <a:prstGeom prst="rect">
            <a:avLst/>
          </a:prstGeom>
          <a:solidFill>
            <a:srgbClr val="002757"/>
          </a:solidFill>
          <a:effectLst/>
        </p:spPr>
        <p:txBody>
          <a:bodyPr vert="horz" wrap="none" lIns="91440" tIns="45720" rIns="91440" bIns="45720" rtlCol="0" anchor="ctr">
            <a:noAutofit/>
          </a:bodyPr>
          <a:lstStyle>
            <a:lvl1pPr marL="352425" indent="-3524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00049"/>
              </a:buClr>
              <a:buFont typeface="Arial" panose="020B0604020202020204" pitchFamily="34" charset="0"/>
              <a:buChar char="•"/>
              <a:defRPr sz="28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2757"/>
              </a:buClr>
              <a:buFont typeface="Wingdings" charset="2"/>
              <a:buChar char="§"/>
              <a:defRPr sz="24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l-BE" dirty="0">
                <a:solidFill>
                  <a:schemeClr val="bg1"/>
                </a:solidFill>
              </a:rPr>
              <a:t>Model (Entity Framework)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00957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inhoud 8">
            <a:extLst>
              <a:ext uri="{FF2B5EF4-FFF2-40B4-BE49-F238E27FC236}">
                <a16:creationId xmlns:a16="http://schemas.microsoft.com/office/drawing/2014/main" id="{2514B8C1-7082-4945-BE43-E54D18E0C1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38400" y="404664"/>
            <a:ext cx="6931320" cy="646289"/>
          </a:xfrm>
          <a:solidFill>
            <a:srgbClr val="002757"/>
          </a:solidFill>
          <a:effectLst/>
        </p:spPr>
        <p:txBody>
          <a:bodyPr anchor="ctr"/>
          <a:lstStyle/>
          <a:p>
            <a:pPr marL="0" indent="0">
              <a:buNone/>
            </a:pPr>
            <a:r>
              <a:rPr lang="nl-BE" sz="2800" dirty="0">
                <a:solidFill>
                  <a:schemeClr val="bg1"/>
                </a:solidFill>
              </a:rPr>
              <a:t>Entity Framework (EF)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10" name="Tijdelijke aanduiding voor inhoud 8">
            <a:extLst>
              <a:ext uri="{FF2B5EF4-FFF2-40B4-BE49-F238E27FC236}">
                <a16:creationId xmlns:a16="http://schemas.microsoft.com/office/drawing/2014/main" id="{81B441F4-9153-4721-B979-3CDB4CE936C5}"/>
              </a:ext>
            </a:extLst>
          </p:cNvPr>
          <p:cNvSpPr txBox="1">
            <a:spLocks/>
          </p:cNvSpPr>
          <p:nvPr/>
        </p:nvSpPr>
        <p:spPr>
          <a:xfrm>
            <a:off x="3143672" y="1321620"/>
            <a:ext cx="6226048" cy="646289"/>
          </a:xfrm>
          <a:prstGeom prst="rect">
            <a:avLst/>
          </a:prstGeom>
          <a:solidFill>
            <a:srgbClr val="002757"/>
          </a:solidFill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wrap="none" lIns="91440" tIns="45720" rIns="91440" bIns="45720" rtlCol="0" anchor="ctr">
            <a:noAutofit/>
          </a:bodyPr>
          <a:lstStyle>
            <a:defPPr>
              <a:defRPr lang="nl-BE"/>
            </a:defPPr>
            <a:lvl1pPr indent="0">
              <a:lnSpc>
                <a:spcPct val="90000"/>
              </a:lnSpc>
              <a:spcBef>
                <a:spcPts val="1000"/>
              </a:spcBef>
              <a:buClr>
                <a:srgbClr val="E00049"/>
              </a:buClr>
              <a:buFont typeface="Arial" panose="020B0604020202020204" pitchFamily="34" charset="0"/>
              <a:buNone/>
              <a:defRPr sz="2800">
                <a:solidFill>
                  <a:schemeClr val="bg1"/>
                </a:solidFill>
              </a:defRPr>
            </a:lvl1pPr>
            <a:lvl2pPr marL="800100" indent="-342900">
              <a:lnSpc>
                <a:spcPct val="90000"/>
              </a:lnSpc>
              <a:spcBef>
                <a:spcPts val="500"/>
              </a:spcBef>
              <a:buClr>
                <a:srgbClr val="002757"/>
              </a:buClr>
              <a:buFont typeface="Wingdings" charset="2"/>
              <a:buChar char="§"/>
              <a:defRPr sz="2400">
                <a:solidFill>
                  <a:srgbClr val="002757"/>
                </a:solidFill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002757"/>
                </a:solidFill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rgbClr val="002757"/>
                </a:solidFill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rgbClr val="002757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nl-BE" dirty="0"/>
              <a:t>CRUD</a:t>
            </a:r>
            <a:endParaRPr lang="en-US" dirty="0"/>
          </a:p>
        </p:txBody>
      </p:sp>
      <p:sp>
        <p:nvSpPr>
          <p:cNvPr id="4" name="Tijdelijke aanduiding voor inhoud 8">
            <a:extLst>
              <a:ext uri="{FF2B5EF4-FFF2-40B4-BE49-F238E27FC236}">
                <a16:creationId xmlns:a16="http://schemas.microsoft.com/office/drawing/2014/main" id="{243BEEEC-CB6B-4E38-9672-48888EF01881}"/>
              </a:ext>
            </a:extLst>
          </p:cNvPr>
          <p:cNvSpPr txBox="1">
            <a:spLocks/>
          </p:cNvSpPr>
          <p:nvPr/>
        </p:nvSpPr>
        <p:spPr>
          <a:xfrm>
            <a:off x="2467685" y="2238576"/>
            <a:ext cx="6916783" cy="646289"/>
          </a:xfrm>
          <a:prstGeom prst="rect">
            <a:avLst/>
          </a:prstGeom>
          <a:solidFill>
            <a:srgbClr val="002757"/>
          </a:solidFill>
          <a:effectLst/>
        </p:spPr>
        <p:txBody>
          <a:bodyPr vert="horz" wrap="none" lIns="91440" tIns="45720" rIns="91440" bIns="45720" rtlCol="0" anchor="ctr">
            <a:noAutofit/>
          </a:bodyPr>
          <a:lstStyle>
            <a:defPPr>
              <a:defRPr lang="nl-BE"/>
            </a:defPPr>
            <a:lvl1pPr indent="0">
              <a:lnSpc>
                <a:spcPct val="90000"/>
              </a:lnSpc>
              <a:spcBef>
                <a:spcPts val="1000"/>
              </a:spcBef>
              <a:buClr>
                <a:srgbClr val="E00049"/>
              </a:buClr>
              <a:buFont typeface="Arial" panose="020B0604020202020204" pitchFamily="34" charset="0"/>
              <a:buNone/>
              <a:defRPr sz="2800">
                <a:solidFill>
                  <a:schemeClr val="bg1"/>
                </a:solidFill>
              </a:defRPr>
            </a:lvl1pPr>
            <a:lvl2pPr marL="800100" indent="-342900">
              <a:lnSpc>
                <a:spcPct val="90000"/>
              </a:lnSpc>
              <a:spcBef>
                <a:spcPts val="500"/>
              </a:spcBef>
              <a:buClr>
                <a:srgbClr val="002757"/>
              </a:buClr>
              <a:buFont typeface="Wingdings" charset="2"/>
              <a:buChar char="§"/>
              <a:defRPr sz="2400">
                <a:solidFill>
                  <a:srgbClr val="002757"/>
                </a:solidFill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002757"/>
                </a:solidFill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rgbClr val="002757"/>
                </a:solidFill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rgbClr val="002757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nl-BE" dirty="0"/>
              <a:t>ASP.NET MVC</a:t>
            </a:r>
            <a:endParaRPr lang="en-US" dirty="0"/>
          </a:p>
        </p:txBody>
      </p:sp>
      <p:sp>
        <p:nvSpPr>
          <p:cNvPr id="6" name="Tijdelijke aanduiding voor inhoud 8">
            <a:extLst>
              <a:ext uri="{FF2B5EF4-FFF2-40B4-BE49-F238E27FC236}">
                <a16:creationId xmlns:a16="http://schemas.microsoft.com/office/drawing/2014/main" id="{D8992A88-492B-4350-9F20-EFC6C85A75DA}"/>
              </a:ext>
            </a:extLst>
          </p:cNvPr>
          <p:cNvSpPr txBox="1">
            <a:spLocks/>
          </p:cNvSpPr>
          <p:nvPr/>
        </p:nvSpPr>
        <p:spPr>
          <a:xfrm>
            <a:off x="3143671" y="3155532"/>
            <a:ext cx="6255334" cy="646289"/>
          </a:xfrm>
          <a:prstGeom prst="rect">
            <a:avLst/>
          </a:prstGeom>
          <a:solidFill>
            <a:srgbClr val="002757"/>
          </a:solidFill>
          <a:effectLst/>
        </p:spPr>
        <p:txBody>
          <a:bodyPr vert="horz" wrap="none" lIns="91440" tIns="45720" rIns="91440" bIns="45720" rtlCol="0" anchor="ctr">
            <a:noAutofit/>
          </a:bodyPr>
          <a:lstStyle>
            <a:lvl1pPr marL="352425" indent="-3524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00049"/>
              </a:buClr>
              <a:buFont typeface="Arial" panose="020B0604020202020204" pitchFamily="34" charset="0"/>
              <a:buChar char="•"/>
              <a:defRPr sz="28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2757"/>
              </a:buClr>
              <a:buFont typeface="Wingdings" charset="2"/>
              <a:buChar char="§"/>
              <a:defRPr sz="24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BE" dirty="0">
                <a:solidFill>
                  <a:schemeClr val="bg1"/>
                </a:solidFill>
              </a:rPr>
              <a:t>Inleiding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ijdelijke aanduiding voor inhoud 8">
            <a:extLst>
              <a:ext uri="{FF2B5EF4-FFF2-40B4-BE49-F238E27FC236}">
                <a16:creationId xmlns:a16="http://schemas.microsoft.com/office/drawing/2014/main" id="{7BFF745F-66A2-458E-827D-B918F88669F1}"/>
              </a:ext>
            </a:extLst>
          </p:cNvPr>
          <p:cNvSpPr txBox="1">
            <a:spLocks/>
          </p:cNvSpPr>
          <p:nvPr/>
        </p:nvSpPr>
        <p:spPr>
          <a:xfrm>
            <a:off x="3143671" y="4080192"/>
            <a:ext cx="6250159" cy="646289"/>
          </a:xfrm>
          <a:prstGeom prst="rect">
            <a:avLst/>
          </a:prstGeom>
          <a:solidFill>
            <a:srgbClr val="002757"/>
          </a:solidFill>
          <a:effectLst/>
        </p:spPr>
        <p:txBody>
          <a:bodyPr vert="horz" wrap="none" lIns="91440" tIns="45720" rIns="91440" bIns="45720" rtlCol="0" anchor="ctr">
            <a:noAutofit/>
          </a:bodyPr>
          <a:lstStyle>
            <a:lvl1pPr marL="352425" indent="-3524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00049"/>
              </a:buClr>
              <a:buFont typeface="Arial" panose="020B0604020202020204" pitchFamily="34" charset="0"/>
              <a:buChar char="•"/>
              <a:defRPr sz="28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2757"/>
              </a:buClr>
              <a:buFont typeface="Wingdings" charset="2"/>
              <a:buChar char="§"/>
              <a:defRPr sz="24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l-BE" dirty="0">
                <a:solidFill>
                  <a:schemeClr val="bg1"/>
                </a:solidFill>
              </a:rPr>
              <a:t>Controller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ijdelijke aanduiding voor inhoud 8">
            <a:extLst>
              <a:ext uri="{FF2B5EF4-FFF2-40B4-BE49-F238E27FC236}">
                <a16:creationId xmlns:a16="http://schemas.microsoft.com/office/drawing/2014/main" id="{3D153288-ACD1-49DA-83DA-F095D254CC5C}"/>
              </a:ext>
            </a:extLst>
          </p:cNvPr>
          <p:cNvSpPr txBox="1">
            <a:spLocks/>
          </p:cNvSpPr>
          <p:nvPr/>
        </p:nvSpPr>
        <p:spPr>
          <a:xfrm>
            <a:off x="3143671" y="4996751"/>
            <a:ext cx="6250160" cy="646289"/>
          </a:xfrm>
          <a:prstGeom prst="rect">
            <a:avLst/>
          </a:prstGeom>
          <a:solidFill>
            <a:srgbClr val="002757"/>
          </a:solidFill>
          <a:effectLst/>
        </p:spPr>
        <p:txBody>
          <a:bodyPr vert="horz" wrap="none" lIns="91440" tIns="45720" rIns="91440" bIns="45720" rtlCol="0" anchor="ctr">
            <a:noAutofit/>
          </a:bodyPr>
          <a:lstStyle>
            <a:lvl1pPr marL="352425" indent="-3524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00049"/>
              </a:buClr>
              <a:buFont typeface="Arial" panose="020B0604020202020204" pitchFamily="34" charset="0"/>
              <a:buChar char="•"/>
              <a:defRPr sz="28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2757"/>
              </a:buClr>
              <a:buFont typeface="Wingdings" charset="2"/>
              <a:buChar char="§"/>
              <a:defRPr sz="24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l-BE" dirty="0">
                <a:solidFill>
                  <a:schemeClr val="bg1"/>
                </a:solidFill>
              </a:rPr>
              <a:t>View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ijdelijke aanduiding voor inhoud 8">
            <a:extLst>
              <a:ext uri="{FF2B5EF4-FFF2-40B4-BE49-F238E27FC236}">
                <a16:creationId xmlns:a16="http://schemas.microsoft.com/office/drawing/2014/main" id="{5A46F08C-9BF0-4862-90AC-ACBBF9A36056}"/>
              </a:ext>
            </a:extLst>
          </p:cNvPr>
          <p:cNvSpPr txBox="1">
            <a:spLocks/>
          </p:cNvSpPr>
          <p:nvPr/>
        </p:nvSpPr>
        <p:spPr>
          <a:xfrm>
            <a:off x="3143672" y="5951063"/>
            <a:ext cx="6250160" cy="646289"/>
          </a:xfrm>
          <a:prstGeom prst="rect">
            <a:avLst/>
          </a:prstGeom>
          <a:solidFill>
            <a:srgbClr val="002757"/>
          </a:solidFill>
          <a:effectLst/>
        </p:spPr>
        <p:txBody>
          <a:bodyPr vert="horz" wrap="none" lIns="91440" tIns="45720" rIns="91440" bIns="45720" rtlCol="0" anchor="ctr">
            <a:noAutofit/>
          </a:bodyPr>
          <a:lstStyle>
            <a:lvl1pPr marL="352425" indent="-3524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00049"/>
              </a:buClr>
              <a:buFont typeface="Arial" panose="020B0604020202020204" pitchFamily="34" charset="0"/>
              <a:buChar char="•"/>
              <a:defRPr sz="28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2757"/>
              </a:buClr>
              <a:buFont typeface="Wingdings" charset="2"/>
              <a:buChar char="§"/>
              <a:defRPr sz="24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l-BE" dirty="0">
                <a:solidFill>
                  <a:schemeClr val="bg1"/>
                </a:solidFill>
              </a:rPr>
              <a:t>Model (Entity Framework)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27777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ECDB823-44B2-438B-BBA3-1FAB1D1E0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Controller</a:t>
            </a:r>
            <a:endParaRPr lang="en-US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9CF11F2-EAB7-4E7D-9978-5C2633DF97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Controller</a:t>
            </a:r>
          </a:p>
          <a:p>
            <a:pPr lvl="1"/>
            <a:r>
              <a:rPr lang="en-US" dirty="0"/>
              <a:t>ASP.NET MVC framework </a:t>
            </a:r>
            <a:r>
              <a:rPr lang="en-US" dirty="0" err="1"/>
              <a:t>mapt</a:t>
            </a:r>
            <a:r>
              <a:rPr lang="en-US" dirty="0"/>
              <a:t> URL’s </a:t>
            </a:r>
            <a:r>
              <a:rPr lang="en-US" dirty="0" err="1"/>
              <a:t>naar</a:t>
            </a:r>
            <a:r>
              <a:rPr lang="en-US" dirty="0"/>
              <a:t> controllers (</a:t>
            </a:r>
            <a:r>
              <a:rPr lang="en-US" dirty="0" err="1"/>
              <a:t>zie</a:t>
            </a:r>
            <a:r>
              <a:rPr lang="en-US" dirty="0"/>
              <a:t> later)</a:t>
            </a:r>
          </a:p>
          <a:p>
            <a:pPr lvl="1"/>
            <a:r>
              <a:rPr lang="en-US" dirty="0"/>
              <a:t>Controllers </a:t>
            </a:r>
            <a:r>
              <a:rPr lang="en-US" dirty="0" err="1"/>
              <a:t>verwerken</a:t>
            </a:r>
            <a:r>
              <a:rPr lang="en-US" dirty="0"/>
              <a:t> </a:t>
            </a:r>
            <a:r>
              <a:rPr lang="en-US" dirty="0" err="1"/>
              <a:t>inkomende</a:t>
            </a:r>
            <a:r>
              <a:rPr lang="en-US" dirty="0"/>
              <a:t> requests, user input en </a:t>
            </a:r>
            <a:r>
              <a:rPr lang="en-US" dirty="0" err="1"/>
              <a:t>voeren</a:t>
            </a:r>
            <a:r>
              <a:rPr lang="en-US" dirty="0"/>
              <a:t> </a:t>
            </a:r>
            <a:r>
              <a:rPr lang="en-US" dirty="0" err="1"/>
              <a:t>applicatie</a:t>
            </a:r>
            <a:r>
              <a:rPr lang="en-US" dirty="0"/>
              <a:t> </a:t>
            </a:r>
            <a:r>
              <a:rPr lang="en-US" dirty="0" err="1"/>
              <a:t>logica</a:t>
            </a:r>
            <a:r>
              <a:rPr lang="en-US" dirty="0"/>
              <a:t> uit die dan </a:t>
            </a:r>
            <a:r>
              <a:rPr lang="en-US" dirty="0" err="1"/>
              <a:t>teruggegeven</a:t>
            </a:r>
            <a:r>
              <a:rPr lang="en-US" dirty="0"/>
              <a:t> </a:t>
            </a:r>
            <a:r>
              <a:rPr lang="en-US" dirty="0" err="1"/>
              <a:t>worden</a:t>
            </a:r>
            <a:r>
              <a:rPr lang="en-US" dirty="0"/>
              <a:t> aan de view</a:t>
            </a:r>
          </a:p>
          <a:p>
            <a:pPr lvl="1"/>
            <a:r>
              <a:rPr lang="en-US" dirty="0"/>
              <a:t>De naam van een controller </a:t>
            </a:r>
            <a:r>
              <a:rPr lang="en-US" dirty="0" err="1"/>
              <a:t>heeft</a:t>
            </a:r>
            <a:r>
              <a:rPr lang="en-US" dirty="0"/>
              <a:t> steeds de Controller suffix:</a:t>
            </a:r>
          </a:p>
          <a:p>
            <a:pPr lvl="2"/>
            <a:r>
              <a:rPr lang="en-US" dirty="0" err="1"/>
              <a:t>HomeController</a:t>
            </a:r>
            <a:endParaRPr lang="en-US" dirty="0"/>
          </a:p>
          <a:p>
            <a:pPr lvl="2"/>
            <a:r>
              <a:rPr lang="en-US" dirty="0" err="1"/>
              <a:t>PeopleController</a:t>
            </a:r>
            <a:endParaRPr lang="en-US" dirty="0"/>
          </a:p>
          <a:p>
            <a:pPr lvl="2"/>
            <a:r>
              <a:rPr lang="en-US" dirty="0" err="1"/>
              <a:t>CategoriesController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34643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Controller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Elke specifieke controller klasse erft over van de Controller klasse die op zijn beurt overerft van de </a:t>
            </a:r>
            <a:r>
              <a:rPr lang="nl-BE" dirty="0" err="1"/>
              <a:t>ControllerBase</a:t>
            </a:r>
            <a:r>
              <a:rPr lang="nl-BE" dirty="0"/>
              <a:t> klasse</a:t>
            </a:r>
          </a:p>
          <a:p>
            <a:r>
              <a:rPr lang="nl-BE" dirty="0"/>
              <a:t>De Controller klasse staat in voor:</a:t>
            </a:r>
          </a:p>
          <a:p>
            <a:pPr lvl="1"/>
            <a:r>
              <a:rPr lang="nl-BE" dirty="0"/>
              <a:t>Opzoeken en oproepen van correcte action</a:t>
            </a:r>
          </a:p>
          <a:p>
            <a:pPr lvl="1"/>
            <a:r>
              <a:rPr lang="nl-BE" dirty="0"/>
              <a:t>Doorgeven van action argumenten</a:t>
            </a:r>
          </a:p>
          <a:p>
            <a:pPr lvl="1"/>
            <a:r>
              <a:rPr lang="nl-BE" dirty="0"/>
              <a:t>Return van de nodige View / Data</a:t>
            </a:r>
          </a:p>
          <a:p>
            <a:pPr lvl="1"/>
            <a:r>
              <a:rPr lang="nl-BE" dirty="0"/>
              <a:t>Opvangen mogelijke </a:t>
            </a:r>
            <a:r>
              <a:rPr lang="nl-BE" dirty="0" err="1"/>
              <a:t>errors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422772476"/>
      </p:ext>
    </p:extLst>
  </p:cSld>
  <p:clrMapOvr>
    <a:masterClrMapping/>
  </p:clrMapOvr>
  <p:transition>
    <p:wipe dir="r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4BC10FB-8A7C-4BE0-B8C5-FF256AB44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Controller</a:t>
            </a:r>
            <a:endParaRPr lang="en-US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B9F4308-15F5-44A1-9CCD-8C456A0EB3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Voorbeeld: </a:t>
            </a:r>
            <a:r>
              <a:rPr lang="nl-BE" dirty="0" err="1"/>
              <a:t>HomeController</a:t>
            </a:r>
            <a:endParaRPr lang="en-US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6D760877-844D-4EE9-B0D7-5D19207C03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7584" y="2132856"/>
            <a:ext cx="7013899" cy="4435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2272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Controller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Elke controller bevat een aantal Actions (functies)</a:t>
            </a:r>
          </a:p>
          <a:p>
            <a:pPr lvl="1"/>
            <a:r>
              <a:rPr lang="nl-BE" dirty="0"/>
              <a:t>Functies die uitgevoerd worden als gevolg van een user </a:t>
            </a:r>
            <a:r>
              <a:rPr lang="nl-BE" dirty="0" err="1"/>
              <a:t>request</a:t>
            </a:r>
            <a:endParaRPr lang="nl-BE" dirty="0"/>
          </a:p>
          <a:p>
            <a:pPr lvl="1"/>
            <a:r>
              <a:rPr lang="nl-BE" dirty="0"/>
              <a:t>Return van een </a:t>
            </a:r>
            <a:r>
              <a:rPr lang="nl-BE" dirty="0" err="1"/>
              <a:t>IActionResult</a:t>
            </a:r>
            <a:r>
              <a:rPr lang="nl-BE" dirty="0"/>
              <a:t> object (object van klasse die deze interface implementeert)</a:t>
            </a:r>
          </a:p>
          <a:p>
            <a:pPr lvl="2"/>
            <a:r>
              <a:rPr lang="nl-BE" dirty="0" err="1"/>
              <a:t>ViewResult</a:t>
            </a:r>
            <a:endParaRPr lang="nl-BE" dirty="0"/>
          </a:p>
          <a:p>
            <a:pPr lvl="2"/>
            <a:r>
              <a:rPr lang="nl-BE" dirty="0" err="1"/>
              <a:t>PartialViewResult</a:t>
            </a:r>
            <a:endParaRPr lang="nl-BE" dirty="0"/>
          </a:p>
          <a:p>
            <a:pPr lvl="2"/>
            <a:r>
              <a:rPr lang="nl-BE" dirty="0" err="1"/>
              <a:t>JsonResult</a:t>
            </a:r>
            <a:endParaRPr lang="nl-BE" dirty="0"/>
          </a:p>
          <a:p>
            <a:pPr lvl="2"/>
            <a:r>
              <a:rPr lang="nl-BE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479849447"/>
      </p:ext>
    </p:extLst>
  </p:cSld>
  <p:clrMapOvr>
    <a:masterClrMapping/>
  </p:clrMapOvr>
  <p:transition>
    <p:wipe dir="r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00DAD7-4265-449B-89CB-C2D256CDB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Controller</a:t>
            </a:r>
            <a:endParaRPr lang="en-US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2B0B91A-DE4A-47B7-AE2F-770F0F9093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URL bepaalt Controller / Action die wordt opgeroepen</a:t>
            </a:r>
            <a:endParaRPr lang="en-US" dirty="0"/>
          </a:p>
        </p:txBody>
      </p:sp>
      <p:pic>
        <p:nvPicPr>
          <p:cNvPr id="4" name="Tijdelijke aanduiding voor inhoud 3">
            <a:extLst>
              <a:ext uri="{FF2B5EF4-FFF2-40B4-BE49-F238E27FC236}">
                <a16:creationId xmlns:a16="http://schemas.microsoft.com/office/drawing/2014/main" id="{EEE84C26-349A-4222-8E45-4627392D82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7648" y="3163932"/>
            <a:ext cx="6011114" cy="2229161"/>
          </a:xfrm>
          <a:prstGeom prst="rect">
            <a:avLst/>
          </a:prstGeom>
        </p:spPr>
      </p:pic>
      <p:sp>
        <p:nvSpPr>
          <p:cNvPr id="5" name="Rechthoek 4">
            <a:extLst>
              <a:ext uri="{FF2B5EF4-FFF2-40B4-BE49-F238E27FC236}">
                <a16:creationId xmlns:a16="http://schemas.microsoft.com/office/drawing/2014/main" id="{03BE8938-DA27-4330-8BD7-CD2665068513}"/>
              </a:ext>
            </a:extLst>
          </p:cNvPr>
          <p:cNvSpPr/>
          <p:nvPr/>
        </p:nvSpPr>
        <p:spPr>
          <a:xfrm>
            <a:off x="4223792" y="3163932"/>
            <a:ext cx="936104" cy="2880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Rechte verbindingslijn met pijl 5">
            <a:extLst>
              <a:ext uri="{FF2B5EF4-FFF2-40B4-BE49-F238E27FC236}">
                <a16:creationId xmlns:a16="http://schemas.microsoft.com/office/drawing/2014/main" id="{6000C6CE-C59E-45B8-B7D6-CEF3DA290B49}"/>
              </a:ext>
            </a:extLst>
          </p:cNvPr>
          <p:cNvCxnSpPr>
            <a:cxnSpLocks/>
          </p:cNvCxnSpPr>
          <p:nvPr/>
        </p:nvCxnSpPr>
        <p:spPr>
          <a:xfrm>
            <a:off x="5159896" y="3307948"/>
            <a:ext cx="1872208" cy="43204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53792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DC55C0-21A5-4594-A2A4-F5AFCCAA5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Controller</a:t>
            </a:r>
            <a:endParaRPr lang="en-US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91A332A-6007-463A-86D1-4E951318C4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882D86C2-441A-47B2-860A-DA97E866C7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9536" y="1798881"/>
            <a:ext cx="7013899" cy="4435895"/>
          </a:xfrm>
          <a:prstGeom prst="rect">
            <a:avLst/>
          </a:prstGeom>
        </p:spPr>
      </p:pic>
      <p:sp>
        <p:nvSpPr>
          <p:cNvPr id="5" name="Rechthoek 4">
            <a:extLst>
              <a:ext uri="{FF2B5EF4-FFF2-40B4-BE49-F238E27FC236}">
                <a16:creationId xmlns:a16="http://schemas.microsoft.com/office/drawing/2014/main" id="{5FC7FDCB-4E55-4A72-A236-AD191BE59603}"/>
              </a:ext>
            </a:extLst>
          </p:cNvPr>
          <p:cNvSpPr/>
          <p:nvPr/>
        </p:nvSpPr>
        <p:spPr>
          <a:xfrm>
            <a:off x="3287688" y="1772816"/>
            <a:ext cx="504056" cy="2880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3DF419F4-4D80-47F0-BFF7-FED58D15A507}"/>
              </a:ext>
            </a:extLst>
          </p:cNvPr>
          <p:cNvSpPr/>
          <p:nvPr/>
        </p:nvSpPr>
        <p:spPr>
          <a:xfrm>
            <a:off x="4511824" y="5157192"/>
            <a:ext cx="936104" cy="37991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Rechte verbindingslijn met pijl 7">
            <a:extLst>
              <a:ext uri="{FF2B5EF4-FFF2-40B4-BE49-F238E27FC236}">
                <a16:creationId xmlns:a16="http://schemas.microsoft.com/office/drawing/2014/main" id="{527ED82C-E796-4223-9CA0-F2A30810242F}"/>
              </a:ext>
            </a:extLst>
          </p:cNvPr>
          <p:cNvCxnSpPr>
            <a:stCxn id="5" idx="2"/>
            <a:endCxn id="6" idx="0"/>
          </p:cNvCxnSpPr>
          <p:nvPr/>
        </p:nvCxnSpPr>
        <p:spPr>
          <a:xfrm>
            <a:off x="3539716" y="2060848"/>
            <a:ext cx="1440160" cy="3096344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97509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C9FCEE8-A4E9-4DC5-89EB-59DF33FFC1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Controller</a:t>
            </a:r>
            <a:endParaRPr lang="en-US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67695FC-475D-473B-9F3A-D47B020F31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Controller toevoegen</a:t>
            </a:r>
          </a:p>
          <a:p>
            <a:pPr lvl="1"/>
            <a:r>
              <a:rPr lang="nl-BE" dirty="0"/>
              <a:t>Rechts klikken op Controllers folder &gt; </a:t>
            </a:r>
            <a:r>
              <a:rPr lang="nl-BE" dirty="0" err="1"/>
              <a:t>Add</a:t>
            </a:r>
            <a:r>
              <a:rPr lang="nl-BE" dirty="0"/>
              <a:t> &gt; Controller …</a:t>
            </a:r>
            <a:endParaRPr lang="en-US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01AC2789-563F-4758-B678-5310DA7B48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456" y="2564904"/>
            <a:ext cx="9374856" cy="3528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8895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78911CF-99D9-44C5-8529-564EC24BD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Controller</a:t>
            </a:r>
            <a:endParaRPr lang="en-US" dirty="0"/>
          </a:p>
        </p:txBody>
      </p:sp>
      <p:pic>
        <p:nvPicPr>
          <p:cNvPr id="4" name="Tijdelijke aanduiding voor inhoud 3">
            <a:extLst>
              <a:ext uri="{FF2B5EF4-FFF2-40B4-BE49-F238E27FC236}">
                <a16:creationId xmlns:a16="http://schemas.microsoft.com/office/drawing/2014/main" id="{30E3EA5B-4A89-43D7-BCC3-938B303B48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91544" y="1484784"/>
            <a:ext cx="7354804" cy="5103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9404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430401E-82AF-4543-804A-6EDCA108C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Controller</a:t>
            </a:r>
            <a:endParaRPr lang="en-US" dirty="0"/>
          </a:p>
        </p:txBody>
      </p:sp>
      <p:pic>
        <p:nvPicPr>
          <p:cNvPr id="4" name="Tijdelijke aanduiding voor inhoud 3">
            <a:extLst>
              <a:ext uri="{FF2B5EF4-FFF2-40B4-BE49-F238E27FC236}">
                <a16:creationId xmlns:a16="http://schemas.microsoft.com/office/drawing/2014/main" id="{C35E91B6-28CA-4315-BE28-89BBB3BF39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4350" y="1694253"/>
            <a:ext cx="5581650" cy="1143000"/>
          </a:xfrm>
          <a:prstGeom prst="rect">
            <a:avLst/>
          </a:prstGeom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27E8815D-95D0-4576-918B-E591674FED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8088" y="1484784"/>
            <a:ext cx="4529683" cy="3143045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1DD0C227-27DF-446B-B718-2286EB369D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368" y="4673140"/>
            <a:ext cx="5732896" cy="1348147"/>
          </a:xfrm>
          <a:prstGeom prst="rect">
            <a:avLst/>
          </a:prstGeom>
        </p:spPr>
      </p:pic>
      <p:sp>
        <p:nvSpPr>
          <p:cNvPr id="8" name="Rechthoek 7">
            <a:extLst>
              <a:ext uri="{FF2B5EF4-FFF2-40B4-BE49-F238E27FC236}">
                <a16:creationId xmlns:a16="http://schemas.microsoft.com/office/drawing/2014/main" id="{5951F5F9-7E04-4814-916D-CEDE165DE152}"/>
              </a:ext>
            </a:extLst>
          </p:cNvPr>
          <p:cNvSpPr/>
          <p:nvPr/>
        </p:nvSpPr>
        <p:spPr>
          <a:xfrm>
            <a:off x="4943872" y="4797152"/>
            <a:ext cx="792088" cy="2160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0" name="Rechte verbindingslijn met pijl 9">
            <a:extLst>
              <a:ext uri="{FF2B5EF4-FFF2-40B4-BE49-F238E27FC236}">
                <a16:creationId xmlns:a16="http://schemas.microsoft.com/office/drawing/2014/main" id="{B3EFC44D-FABF-4463-8F87-E1C21D5BACB1}"/>
              </a:ext>
            </a:extLst>
          </p:cNvPr>
          <p:cNvCxnSpPr/>
          <p:nvPr/>
        </p:nvCxnSpPr>
        <p:spPr>
          <a:xfrm flipV="1">
            <a:off x="5735960" y="3665029"/>
            <a:ext cx="3240360" cy="1204131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34769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Afbeelding 10">
            <a:extLst>
              <a:ext uri="{FF2B5EF4-FFF2-40B4-BE49-F238E27FC236}">
                <a16:creationId xmlns:a16="http://schemas.microsoft.com/office/drawing/2014/main" id="{77B44AF9-F099-4D1D-8831-E15333664B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4112" y="1407343"/>
            <a:ext cx="4882596" cy="3271178"/>
          </a:xfrm>
          <a:prstGeom prst="rect">
            <a:avLst/>
          </a:prstGeom>
        </p:spPr>
      </p:pic>
      <p:pic>
        <p:nvPicPr>
          <p:cNvPr id="3" name="Afbeelding 2">
            <a:extLst>
              <a:ext uri="{FF2B5EF4-FFF2-40B4-BE49-F238E27FC236}">
                <a16:creationId xmlns:a16="http://schemas.microsoft.com/office/drawing/2014/main" id="{9A39B153-F69F-49C4-A0C1-842F29B85E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187" y="4663760"/>
            <a:ext cx="6049975" cy="137431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6430401E-82AF-4543-804A-6EDCA108C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Controller</a:t>
            </a:r>
            <a:endParaRPr lang="en-US" dirty="0"/>
          </a:p>
        </p:txBody>
      </p:sp>
      <p:pic>
        <p:nvPicPr>
          <p:cNvPr id="4" name="Tijdelijke aanduiding voor inhoud 3">
            <a:extLst>
              <a:ext uri="{FF2B5EF4-FFF2-40B4-BE49-F238E27FC236}">
                <a16:creationId xmlns:a16="http://schemas.microsoft.com/office/drawing/2014/main" id="{C35E91B6-28CA-4315-BE28-89BBB3BF39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514350" y="1694253"/>
            <a:ext cx="5581650" cy="1143000"/>
          </a:xfrm>
          <a:prstGeom prst="rect">
            <a:avLst/>
          </a:prstGeom>
        </p:spPr>
      </p:pic>
      <p:sp>
        <p:nvSpPr>
          <p:cNvPr id="8" name="Rechthoek 7">
            <a:extLst>
              <a:ext uri="{FF2B5EF4-FFF2-40B4-BE49-F238E27FC236}">
                <a16:creationId xmlns:a16="http://schemas.microsoft.com/office/drawing/2014/main" id="{5951F5F9-7E04-4814-916D-CEDE165DE152}"/>
              </a:ext>
            </a:extLst>
          </p:cNvPr>
          <p:cNvSpPr/>
          <p:nvPr/>
        </p:nvSpPr>
        <p:spPr>
          <a:xfrm>
            <a:off x="5447928" y="4797152"/>
            <a:ext cx="882234" cy="30410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0" name="Rechte verbindingslijn met pijl 9">
            <a:extLst>
              <a:ext uri="{FF2B5EF4-FFF2-40B4-BE49-F238E27FC236}">
                <a16:creationId xmlns:a16="http://schemas.microsoft.com/office/drawing/2014/main" id="{B3EFC44D-FABF-4463-8F87-E1C21D5BACB1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5889045" y="2286390"/>
            <a:ext cx="3519323" cy="2510762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kstvak 13">
            <a:extLst>
              <a:ext uri="{FF2B5EF4-FFF2-40B4-BE49-F238E27FC236}">
                <a16:creationId xmlns:a16="http://schemas.microsoft.com/office/drawing/2014/main" id="{D2B5FB53-19A0-48F8-9BB8-B9031A69AC17}"/>
              </a:ext>
            </a:extLst>
          </p:cNvPr>
          <p:cNvSpPr txBox="1"/>
          <p:nvPr/>
        </p:nvSpPr>
        <p:spPr>
          <a:xfrm>
            <a:off x="366890" y="6038075"/>
            <a:ext cx="10985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/>
              <a:t>Index &amp; </a:t>
            </a:r>
            <a:r>
              <a:rPr lang="nl-BE" dirty="0" err="1"/>
              <a:t>Hello</a:t>
            </a:r>
            <a:r>
              <a:rPr lang="nl-BE" dirty="0"/>
              <a:t> actions = HTTP </a:t>
            </a:r>
            <a:r>
              <a:rPr lang="nl-BE" dirty="0" err="1"/>
              <a:t>endpoints</a:t>
            </a:r>
            <a:r>
              <a:rPr lang="nl-BE" dirty="0"/>
              <a:t> (HTTP GET)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77221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nl-BE" dirty="0"/>
              <a:t>CRUD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BE" dirty="0"/>
              <a:t>Entity Framework voorziet in alle mogelijke CRUD statements</a:t>
            </a:r>
          </a:p>
          <a:p>
            <a:r>
              <a:rPr lang="nl-BE" dirty="0"/>
              <a:t>CRUD</a:t>
            </a:r>
          </a:p>
          <a:p>
            <a:pPr lvl="1"/>
            <a:r>
              <a:rPr lang="nl-BE" dirty="0"/>
              <a:t>Create</a:t>
            </a:r>
          </a:p>
          <a:p>
            <a:pPr lvl="1"/>
            <a:r>
              <a:rPr lang="nl-BE" dirty="0"/>
              <a:t>Read (zie vorig les)</a:t>
            </a:r>
          </a:p>
          <a:p>
            <a:pPr lvl="1"/>
            <a:r>
              <a:rPr lang="nl-BE" dirty="0"/>
              <a:t>Update</a:t>
            </a:r>
          </a:p>
          <a:p>
            <a:pPr lvl="1"/>
            <a:r>
              <a:rPr lang="nl-BE" dirty="0"/>
              <a:t>Delete</a:t>
            </a: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4294967295"/>
          </p:nvPr>
        </p:nvSpPr>
        <p:spPr>
          <a:xfrm>
            <a:off x="100584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818C6A0-057A-49AF-AB90-A4A80B1779FC}" type="slidenum">
              <a:rPr lang="nl-BE" smtClean="0"/>
              <a:pPr/>
              <a:t>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95930771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3B898F5-C99C-499F-B065-B863DD9A9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Controller</a:t>
            </a:r>
            <a:endParaRPr lang="en-US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5783E2E-A934-463E-AECE-65039CD61F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URL routing</a:t>
            </a:r>
          </a:p>
          <a:p>
            <a:pPr lvl="1"/>
            <a:r>
              <a:rPr lang="nl-BE" dirty="0"/>
              <a:t>MVC </a:t>
            </a:r>
            <a:r>
              <a:rPr lang="nl-BE" dirty="0" err="1"/>
              <a:t>mapt</a:t>
            </a:r>
            <a:r>
              <a:rPr lang="nl-BE" dirty="0"/>
              <a:t> de inkomende </a:t>
            </a:r>
            <a:r>
              <a:rPr lang="nl-BE" dirty="0" err="1"/>
              <a:t>request</a:t>
            </a:r>
            <a:r>
              <a:rPr lang="nl-BE" dirty="0"/>
              <a:t> naar de Controller / Action volgens de volgende regel:</a:t>
            </a:r>
          </a:p>
          <a:p>
            <a:pPr lvl="2"/>
            <a:r>
              <a:rPr lang="en-US" dirty="0">
                <a:solidFill>
                  <a:srgbClr val="171717"/>
                </a:solidFill>
                <a:latin typeface="SFMono-Regular"/>
              </a:rPr>
              <a:t>/[Controller]/[</a:t>
            </a:r>
            <a:r>
              <a:rPr lang="en-US" dirty="0" err="1">
                <a:solidFill>
                  <a:srgbClr val="171717"/>
                </a:solidFill>
                <a:latin typeface="SFMono-Regular"/>
              </a:rPr>
              <a:t>ActionName</a:t>
            </a:r>
            <a:r>
              <a:rPr lang="en-US" dirty="0">
                <a:solidFill>
                  <a:srgbClr val="171717"/>
                </a:solidFill>
                <a:latin typeface="SFMono-Regular"/>
              </a:rPr>
              <a:t>]/[Parameters]</a:t>
            </a:r>
          </a:p>
          <a:p>
            <a:pPr lvl="1"/>
            <a:r>
              <a:rPr lang="en-US" dirty="0" err="1"/>
              <a:t>Deze</a:t>
            </a:r>
            <a:r>
              <a:rPr lang="en-US" dirty="0"/>
              <a:t> </a:t>
            </a:r>
            <a:r>
              <a:rPr lang="en-US" dirty="0" err="1"/>
              <a:t>standaard</a:t>
            </a:r>
            <a:r>
              <a:rPr lang="en-US" dirty="0"/>
              <a:t> routing </a:t>
            </a:r>
            <a:r>
              <a:rPr lang="en-US" dirty="0" err="1"/>
              <a:t>wordt</a:t>
            </a:r>
            <a:r>
              <a:rPr lang="en-US" dirty="0"/>
              <a:t> </a:t>
            </a:r>
            <a:r>
              <a:rPr lang="en-US" dirty="0" err="1"/>
              <a:t>bepaald</a:t>
            </a:r>
            <a:r>
              <a:rPr lang="en-US" dirty="0"/>
              <a:t> in de Configure </a:t>
            </a:r>
            <a:r>
              <a:rPr lang="en-US" dirty="0" err="1"/>
              <a:t>functie</a:t>
            </a:r>
            <a:r>
              <a:rPr lang="en-US" dirty="0"/>
              <a:t> van de </a:t>
            </a:r>
            <a:r>
              <a:rPr lang="en-US" dirty="0" err="1"/>
              <a:t>Startup.cs</a:t>
            </a:r>
            <a:r>
              <a:rPr lang="en-US" dirty="0"/>
              <a:t> file</a:t>
            </a:r>
            <a:endParaRPr lang="nl-BE" dirty="0"/>
          </a:p>
          <a:p>
            <a:pPr lvl="1"/>
            <a:endParaRPr lang="nl-BE" dirty="0"/>
          </a:p>
          <a:p>
            <a:endParaRPr lang="en-US" dirty="0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9D6369B8-162D-4A88-AAB1-62B0B179D9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4547" y="4437112"/>
            <a:ext cx="7382905" cy="1743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3261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FD087C-E128-4C15-9FBE-6D51CC1F3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Controller</a:t>
            </a:r>
            <a:endParaRPr lang="en-US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D329591-4ABF-42FF-BDAE-64490DEEB8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URL routing</a:t>
            </a:r>
          </a:p>
          <a:p>
            <a:pPr lvl="1"/>
            <a:r>
              <a:rPr lang="nl-BE" dirty="0"/>
              <a:t>Indien geen waarde voor </a:t>
            </a:r>
            <a:r>
              <a:rPr lang="nl-BE" dirty="0" err="1"/>
              <a:t>placeholder</a:t>
            </a:r>
            <a:r>
              <a:rPr lang="nl-BE" dirty="0"/>
              <a:t> wordt aangegeven default waarde gebruikt</a:t>
            </a:r>
          </a:p>
          <a:p>
            <a:pPr lvl="1"/>
            <a:r>
              <a:rPr lang="nl-BE" dirty="0"/>
              <a:t>Voorbeeld mapping van routes:</a:t>
            </a:r>
          </a:p>
          <a:p>
            <a:pPr lvl="2"/>
            <a:r>
              <a:rPr lang="nl-BE" dirty="0">
                <a:hlinkClick r:id="rId2"/>
              </a:rPr>
              <a:t>http://localhost/</a:t>
            </a:r>
            <a:r>
              <a:rPr lang="nl-BE" dirty="0"/>
              <a:t> =&gt; Home/Index</a:t>
            </a:r>
          </a:p>
          <a:p>
            <a:pPr lvl="2"/>
            <a:r>
              <a:rPr lang="nl-BE" dirty="0">
                <a:hlinkClick r:id="rId3"/>
              </a:rPr>
              <a:t>http://localhost/Test</a:t>
            </a:r>
            <a:r>
              <a:rPr lang="nl-BE" dirty="0"/>
              <a:t> =&gt; Test/Index</a:t>
            </a:r>
          </a:p>
          <a:p>
            <a:pPr lvl="2"/>
            <a:r>
              <a:rPr lang="nl-BE" dirty="0">
                <a:hlinkClick r:id="rId4"/>
              </a:rPr>
              <a:t>http://localhost/Test/Hello</a:t>
            </a:r>
            <a:r>
              <a:rPr lang="nl-BE" dirty="0"/>
              <a:t> =&gt; Test/</a:t>
            </a:r>
            <a:r>
              <a:rPr lang="nl-BE" dirty="0" err="1"/>
              <a:t>Hello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9006922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FD087C-E128-4C15-9FBE-6D51CC1F3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Controller</a:t>
            </a:r>
            <a:endParaRPr lang="en-US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D329591-4ABF-42FF-BDAE-64490DEEB8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Parameters</a:t>
            </a:r>
          </a:p>
          <a:p>
            <a:pPr lvl="1"/>
            <a:r>
              <a:rPr lang="nl-BE" dirty="0"/>
              <a:t>Standaard </a:t>
            </a:r>
            <a:r>
              <a:rPr lang="nl-BE" dirty="0" err="1"/>
              <a:t>id</a:t>
            </a:r>
            <a:endParaRPr lang="nl-BE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CF053EF1-8C8D-44FF-8E19-0F2DF041CE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67738" y="2805676"/>
            <a:ext cx="4673074" cy="206210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Hello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? 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   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!= 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   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       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+ 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 x Hello world!!"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   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   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"Hello world!!"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9878E288-D971-4D5B-BB68-8E1FFCD92C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807" y="3595955"/>
            <a:ext cx="5178692" cy="997730"/>
          </a:xfrm>
          <a:prstGeom prst="rect">
            <a:avLst/>
          </a:prstGeom>
        </p:spPr>
      </p:pic>
      <p:sp>
        <p:nvSpPr>
          <p:cNvPr id="6" name="Tekstvak 5">
            <a:extLst>
              <a:ext uri="{FF2B5EF4-FFF2-40B4-BE49-F238E27FC236}">
                <a16:creationId xmlns:a16="http://schemas.microsoft.com/office/drawing/2014/main" id="{95FFBBA2-58AB-4DD6-B1D8-B47A4496AACB}"/>
              </a:ext>
            </a:extLst>
          </p:cNvPr>
          <p:cNvSpPr txBox="1"/>
          <p:nvPr/>
        </p:nvSpPr>
        <p:spPr>
          <a:xfrm>
            <a:off x="366890" y="5532146"/>
            <a:ext cx="11264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? </a:t>
            </a:r>
            <a:r>
              <a:rPr lang="en-US" altLang="en-US" dirty="0">
                <a:solidFill>
                  <a:srgbClr val="1F377F"/>
                </a:solidFill>
                <a:latin typeface="Consolas" panose="020B0609020204030204" pitchFamily="49" charset="0"/>
              </a:rPr>
              <a:t>id =&gt; int? = nullable int (parameter </a:t>
            </a:r>
            <a:r>
              <a:rPr lang="en-US" altLang="en-US" dirty="0" err="1">
                <a:solidFill>
                  <a:srgbClr val="1F377F"/>
                </a:solidFill>
                <a:latin typeface="Consolas" panose="020B0609020204030204" pitchFamily="49" charset="0"/>
              </a:rPr>
              <a:t>kan</a:t>
            </a:r>
            <a:r>
              <a:rPr lang="en-US" altLang="en-US" dirty="0">
                <a:solidFill>
                  <a:srgbClr val="1F377F"/>
                </a:solidFill>
                <a:latin typeface="Consolas" panose="020B0609020204030204" pitchFamily="49" charset="0"/>
              </a:rPr>
              <a:t> null zijn </a:t>
            </a:r>
            <a:r>
              <a:rPr lang="en-US" altLang="en-US" dirty="0" err="1">
                <a:solidFill>
                  <a:srgbClr val="1F377F"/>
                </a:solidFill>
                <a:latin typeface="Consolas" panose="020B0609020204030204" pitchFamily="49" charset="0"/>
              </a:rPr>
              <a:t>wanneer</a:t>
            </a:r>
            <a:r>
              <a:rPr lang="en-US" altLang="en-US" dirty="0">
                <a:solidFill>
                  <a:srgbClr val="1F377F"/>
                </a:solidFill>
                <a:latin typeface="Consolas" panose="020B0609020204030204" pitchFamily="49" charset="0"/>
              </a:rPr>
              <a:t> URL </a:t>
            </a:r>
            <a:r>
              <a:rPr lang="en-US" altLang="en-US" dirty="0" err="1">
                <a:solidFill>
                  <a:srgbClr val="1F377F"/>
                </a:solidFill>
                <a:latin typeface="Consolas" panose="020B0609020204030204" pitchFamily="49" charset="0"/>
              </a:rPr>
              <a:t>hiervoor</a:t>
            </a:r>
            <a:r>
              <a:rPr lang="en-US" altLang="en-US" dirty="0">
                <a:solidFill>
                  <a:srgbClr val="1F377F"/>
                </a:solidFill>
                <a:latin typeface="Consolas" panose="020B0609020204030204" pitchFamily="49" charset="0"/>
              </a:rPr>
              <a:t> </a:t>
            </a:r>
            <a:r>
              <a:rPr lang="en-US" altLang="en-US" dirty="0" err="1">
                <a:solidFill>
                  <a:srgbClr val="1F377F"/>
                </a:solidFill>
                <a:latin typeface="Consolas" panose="020B0609020204030204" pitchFamily="49" charset="0"/>
              </a:rPr>
              <a:t>geen</a:t>
            </a:r>
            <a:r>
              <a:rPr lang="en-US" altLang="en-US" dirty="0">
                <a:solidFill>
                  <a:srgbClr val="1F377F"/>
                </a:solidFill>
                <a:latin typeface="Consolas" panose="020B0609020204030204" pitchFamily="49" charset="0"/>
              </a:rPr>
              <a:t> </a:t>
            </a:r>
            <a:r>
              <a:rPr lang="en-US" altLang="en-US" dirty="0" err="1">
                <a:solidFill>
                  <a:srgbClr val="1F377F"/>
                </a:solidFill>
                <a:latin typeface="Consolas" panose="020B0609020204030204" pitchFamily="49" charset="0"/>
              </a:rPr>
              <a:t>waarde</a:t>
            </a:r>
            <a:r>
              <a:rPr lang="en-US" altLang="en-US" dirty="0">
                <a:solidFill>
                  <a:srgbClr val="1F377F"/>
                </a:solidFill>
                <a:latin typeface="Consolas" panose="020B0609020204030204" pitchFamily="49" charset="0"/>
              </a:rPr>
              <a:t> </a:t>
            </a:r>
            <a:r>
              <a:rPr lang="en-US" altLang="en-US" dirty="0" err="1">
                <a:solidFill>
                  <a:srgbClr val="1F377F"/>
                </a:solidFill>
                <a:latin typeface="Consolas" panose="020B0609020204030204" pitchFamily="49" charset="0"/>
              </a:rPr>
              <a:t>bevat</a:t>
            </a:r>
            <a:r>
              <a:rPr lang="en-US" altLang="en-US" dirty="0">
                <a:solidFill>
                  <a:srgbClr val="1F377F"/>
                </a:solidFill>
                <a:latin typeface="Consolas" panose="020B0609020204030204" pitchFamily="49" charset="0"/>
              </a:rPr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22288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FD087C-E128-4C15-9FBE-6D51CC1F3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Controller</a:t>
            </a:r>
            <a:endParaRPr lang="en-US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D329591-4ABF-42FF-BDAE-64490DEEB8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Parameters</a:t>
            </a:r>
          </a:p>
          <a:p>
            <a:pPr lvl="1"/>
            <a:r>
              <a:rPr lang="nl-BE" dirty="0" err="1"/>
              <a:t>Named</a:t>
            </a:r>
            <a:r>
              <a:rPr lang="nl-BE" dirty="0"/>
              <a:t> parameters: namen moeten meegegeven worden URL + overeenkomen met parameters in Action (= MVC model binding)</a:t>
            </a:r>
          </a:p>
          <a:p>
            <a:pPr lvl="1"/>
            <a:r>
              <a:rPr lang="nl-BE" dirty="0"/>
              <a:t>Name </a:t>
            </a:r>
            <a:r>
              <a:rPr lang="nl-BE" dirty="0" err="1"/>
              <a:t>value</a:t>
            </a:r>
            <a:r>
              <a:rPr lang="nl-BE" dirty="0"/>
              <a:t> paar gescheiden door &amp;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CF053EF1-8C8D-44FF-8E19-0F2DF041CE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84520" y="5061096"/>
            <a:ext cx="8208912" cy="107721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Hello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en-US" sz="1600" dirty="0">
                <a:solidFill>
                  <a:srgbClr val="1F377F"/>
                </a:solidFill>
                <a:latin typeface="Consolas" panose="020B0609020204030204" pitchFamily="49" charset="0"/>
              </a:rPr>
              <a:t>name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= </a:t>
            </a:r>
            <a:r>
              <a:rPr lang="en-US" altLang="en-US" sz="1600" dirty="0">
                <a:solidFill>
                  <a:srgbClr val="A31515"/>
                </a:solidFill>
                <a:latin typeface="Consolas" panose="020B0609020204030204" pitchFamily="49" charset="0"/>
              </a:rPr>
              <a:t>"?"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, </a:t>
            </a:r>
            <a:r>
              <a:rPr lang="en-US" alt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en-US" sz="1600" dirty="0">
                <a:solidFill>
                  <a:srgbClr val="1F377F"/>
                </a:solidFill>
                <a:latin typeface="Consolas" panose="020B0609020204030204" pitchFamily="49" charset="0"/>
              </a:rPr>
              <a:t>country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= </a:t>
            </a:r>
            <a:r>
              <a:rPr lang="en-US" altLang="en-US" sz="16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altLang="en-US" sz="1600" dirty="0" err="1">
                <a:solidFill>
                  <a:srgbClr val="A31515"/>
                </a:solidFill>
                <a:latin typeface="Consolas" panose="020B0609020204030204" pitchFamily="49" charset="0"/>
              </a:rPr>
              <a:t>België</a:t>
            </a:r>
            <a:r>
              <a:rPr lang="en-US" altLang="en-US" sz="16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en-US" sz="1600" dirty="0">
                <a:solidFill>
                  <a:srgbClr val="A31515"/>
                </a:solidFill>
                <a:latin typeface="Consolas" panose="020B0609020204030204" pitchFamily="49" charset="0"/>
              </a:rPr>
              <a:t>"Hello "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+ </a:t>
            </a:r>
            <a:r>
              <a:rPr lang="en-US" altLang="en-US" sz="1600" dirty="0">
                <a:solidFill>
                  <a:srgbClr val="1F377F"/>
                </a:solidFill>
                <a:latin typeface="Consolas" panose="020B0609020204030204" pitchFamily="49" charset="0"/>
              </a:rPr>
              <a:t>name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+ </a:t>
            </a:r>
            <a:r>
              <a:rPr lang="en-US" altLang="en-US" sz="1600" dirty="0">
                <a:solidFill>
                  <a:srgbClr val="A31515"/>
                </a:solidFill>
                <a:latin typeface="Consolas" panose="020B0609020204030204" pitchFamily="49" charset="0"/>
              </a:rPr>
              <a:t>" in "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+ </a:t>
            </a:r>
            <a:r>
              <a:rPr lang="en-US" altLang="en-US" sz="1600" dirty="0">
                <a:solidFill>
                  <a:srgbClr val="1F377F"/>
                </a:solidFill>
                <a:latin typeface="Consolas" panose="020B0609020204030204" pitchFamily="49" charset="0"/>
              </a:rPr>
              <a:t>country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681E11D1-38E8-4296-96F1-BF304AD7C9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6155"/>
          <a:stretch/>
        </p:blipFill>
        <p:spPr>
          <a:xfrm>
            <a:off x="1791285" y="3607410"/>
            <a:ext cx="7745334" cy="1053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4142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inhoud 8">
            <a:extLst>
              <a:ext uri="{FF2B5EF4-FFF2-40B4-BE49-F238E27FC236}">
                <a16:creationId xmlns:a16="http://schemas.microsoft.com/office/drawing/2014/main" id="{2514B8C1-7082-4945-BE43-E54D18E0C1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38400" y="404664"/>
            <a:ext cx="6931320" cy="646289"/>
          </a:xfrm>
          <a:solidFill>
            <a:srgbClr val="002757"/>
          </a:solidFill>
          <a:effectLst/>
        </p:spPr>
        <p:txBody>
          <a:bodyPr anchor="ctr"/>
          <a:lstStyle/>
          <a:p>
            <a:pPr marL="0" indent="0">
              <a:buNone/>
            </a:pPr>
            <a:r>
              <a:rPr lang="nl-BE" sz="2800" dirty="0">
                <a:solidFill>
                  <a:schemeClr val="bg1"/>
                </a:solidFill>
              </a:rPr>
              <a:t>Entity Framework (EF)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10" name="Tijdelijke aanduiding voor inhoud 8">
            <a:extLst>
              <a:ext uri="{FF2B5EF4-FFF2-40B4-BE49-F238E27FC236}">
                <a16:creationId xmlns:a16="http://schemas.microsoft.com/office/drawing/2014/main" id="{81B441F4-9153-4721-B979-3CDB4CE936C5}"/>
              </a:ext>
            </a:extLst>
          </p:cNvPr>
          <p:cNvSpPr txBox="1">
            <a:spLocks/>
          </p:cNvSpPr>
          <p:nvPr/>
        </p:nvSpPr>
        <p:spPr>
          <a:xfrm>
            <a:off x="3143672" y="1321620"/>
            <a:ext cx="6226048" cy="646289"/>
          </a:xfrm>
          <a:prstGeom prst="rect">
            <a:avLst/>
          </a:prstGeom>
          <a:solidFill>
            <a:srgbClr val="002757"/>
          </a:solidFill>
          <a:effectLst/>
        </p:spPr>
        <p:txBody>
          <a:bodyPr vert="horz" wrap="none" lIns="91440" tIns="45720" rIns="91440" bIns="45720" rtlCol="0" anchor="ctr">
            <a:noAutofit/>
          </a:bodyPr>
          <a:lstStyle>
            <a:defPPr>
              <a:defRPr lang="nl-BE"/>
            </a:defPPr>
            <a:lvl1pPr indent="0">
              <a:lnSpc>
                <a:spcPct val="90000"/>
              </a:lnSpc>
              <a:spcBef>
                <a:spcPts val="1000"/>
              </a:spcBef>
              <a:buClr>
                <a:srgbClr val="E00049"/>
              </a:buClr>
              <a:buFont typeface="Arial" panose="020B0604020202020204" pitchFamily="34" charset="0"/>
              <a:buNone/>
              <a:defRPr sz="2800">
                <a:solidFill>
                  <a:schemeClr val="bg1"/>
                </a:solidFill>
              </a:defRPr>
            </a:lvl1pPr>
            <a:lvl2pPr marL="800100" indent="-342900">
              <a:lnSpc>
                <a:spcPct val="90000"/>
              </a:lnSpc>
              <a:spcBef>
                <a:spcPts val="500"/>
              </a:spcBef>
              <a:buClr>
                <a:srgbClr val="002757"/>
              </a:buClr>
              <a:buFont typeface="Wingdings" charset="2"/>
              <a:buChar char="§"/>
              <a:defRPr sz="2400">
                <a:solidFill>
                  <a:srgbClr val="002757"/>
                </a:solidFill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002757"/>
                </a:solidFill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rgbClr val="002757"/>
                </a:solidFill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rgbClr val="002757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nl-BE" dirty="0"/>
              <a:t>CRUD</a:t>
            </a:r>
            <a:endParaRPr lang="en-US" dirty="0"/>
          </a:p>
        </p:txBody>
      </p:sp>
      <p:sp>
        <p:nvSpPr>
          <p:cNvPr id="4" name="Tijdelijke aanduiding voor inhoud 8">
            <a:extLst>
              <a:ext uri="{FF2B5EF4-FFF2-40B4-BE49-F238E27FC236}">
                <a16:creationId xmlns:a16="http://schemas.microsoft.com/office/drawing/2014/main" id="{243BEEEC-CB6B-4E38-9672-48888EF01881}"/>
              </a:ext>
            </a:extLst>
          </p:cNvPr>
          <p:cNvSpPr txBox="1">
            <a:spLocks/>
          </p:cNvSpPr>
          <p:nvPr/>
        </p:nvSpPr>
        <p:spPr>
          <a:xfrm>
            <a:off x="2467685" y="2238576"/>
            <a:ext cx="6916783" cy="646289"/>
          </a:xfrm>
          <a:prstGeom prst="rect">
            <a:avLst/>
          </a:prstGeom>
          <a:solidFill>
            <a:srgbClr val="002757"/>
          </a:solidFill>
          <a:effectLst/>
        </p:spPr>
        <p:txBody>
          <a:bodyPr vert="horz" wrap="none" lIns="91440" tIns="45720" rIns="91440" bIns="45720" rtlCol="0" anchor="ctr">
            <a:noAutofit/>
          </a:bodyPr>
          <a:lstStyle>
            <a:defPPr>
              <a:defRPr lang="nl-BE"/>
            </a:defPPr>
            <a:lvl1pPr indent="0">
              <a:lnSpc>
                <a:spcPct val="90000"/>
              </a:lnSpc>
              <a:spcBef>
                <a:spcPts val="1000"/>
              </a:spcBef>
              <a:buClr>
                <a:srgbClr val="E00049"/>
              </a:buClr>
              <a:buFont typeface="Arial" panose="020B0604020202020204" pitchFamily="34" charset="0"/>
              <a:buNone/>
              <a:defRPr sz="2800">
                <a:solidFill>
                  <a:schemeClr val="bg1"/>
                </a:solidFill>
              </a:defRPr>
            </a:lvl1pPr>
            <a:lvl2pPr marL="800100" indent="-342900">
              <a:lnSpc>
                <a:spcPct val="90000"/>
              </a:lnSpc>
              <a:spcBef>
                <a:spcPts val="500"/>
              </a:spcBef>
              <a:buClr>
                <a:srgbClr val="002757"/>
              </a:buClr>
              <a:buFont typeface="Wingdings" charset="2"/>
              <a:buChar char="§"/>
              <a:defRPr sz="2400">
                <a:solidFill>
                  <a:srgbClr val="002757"/>
                </a:solidFill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002757"/>
                </a:solidFill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rgbClr val="002757"/>
                </a:solidFill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rgbClr val="002757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nl-BE" dirty="0"/>
              <a:t>ASP.NET MVC</a:t>
            </a:r>
            <a:endParaRPr lang="en-US" dirty="0"/>
          </a:p>
        </p:txBody>
      </p:sp>
      <p:sp>
        <p:nvSpPr>
          <p:cNvPr id="6" name="Tijdelijke aanduiding voor inhoud 8">
            <a:extLst>
              <a:ext uri="{FF2B5EF4-FFF2-40B4-BE49-F238E27FC236}">
                <a16:creationId xmlns:a16="http://schemas.microsoft.com/office/drawing/2014/main" id="{D8992A88-492B-4350-9F20-EFC6C85A75DA}"/>
              </a:ext>
            </a:extLst>
          </p:cNvPr>
          <p:cNvSpPr txBox="1">
            <a:spLocks/>
          </p:cNvSpPr>
          <p:nvPr/>
        </p:nvSpPr>
        <p:spPr>
          <a:xfrm>
            <a:off x="3143671" y="3155532"/>
            <a:ext cx="6255334" cy="646289"/>
          </a:xfrm>
          <a:prstGeom prst="rect">
            <a:avLst/>
          </a:prstGeom>
          <a:solidFill>
            <a:srgbClr val="002757"/>
          </a:solidFill>
          <a:effectLst/>
        </p:spPr>
        <p:txBody>
          <a:bodyPr vert="horz" wrap="none" lIns="91440" tIns="45720" rIns="91440" bIns="45720" rtlCol="0" anchor="ctr">
            <a:noAutofit/>
          </a:bodyPr>
          <a:lstStyle>
            <a:defPPr>
              <a:defRPr lang="nl-BE"/>
            </a:defPPr>
            <a:lvl1pPr indent="0">
              <a:lnSpc>
                <a:spcPct val="90000"/>
              </a:lnSpc>
              <a:spcBef>
                <a:spcPts val="1000"/>
              </a:spcBef>
              <a:buClr>
                <a:srgbClr val="E00049"/>
              </a:buClr>
              <a:buFont typeface="Arial" panose="020B0604020202020204" pitchFamily="34" charset="0"/>
              <a:buNone/>
              <a:defRPr sz="2800">
                <a:solidFill>
                  <a:schemeClr val="bg1"/>
                </a:solidFill>
              </a:defRPr>
            </a:lvl1pPr>
            <a:lvl2pPr marL="800100" indent="-342900">
              <a:lnSpc>
                <a:spcPct val="90000"/>
              </a:lnSpc>
              <a:spcBef>
                <a:spcPts val="500"/>
              </a:spcBef>
              <a:buClr>
                <a:srgbClr val="002757"/>
              </a:buClr>
              <a:buFont typeface="Wingdings" charset="2"/>
              <a:buChar char="§"/>
              <a:defRPr sz="2400">
                <a:solidFill>
                  <a:srgbClr val="002757"/>
                </a:solidFill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002757"/>
                </a:solidFill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rgbClr val="002757"/>
                </a:solidFill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rgbClr val="002757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nl-BE" dirty="0"/>
              <a:t>Inleiding</a:t>
            </a:r>
            <a:endParaRPr lang="en-US" dirty="0"/>
          </a:p>
        </p:txBody>
      </p:sp>
      <p:sp>
        <p:nvSpPr>
          <p:cNvPr id="7" name="Tijdelijke aanduiding voor inhoud 8">
            <a:extLst>
              <a:ext uri="{FF2B5EF4-FFF2-40B4-BE49-F238E27FC236}">
                <a16:creationId xmlns:a16="http://schemas.microsoft.com/office/drawing/2014/main" id="{7BFF745F-66A2-458E-827D-B918F88669F1}"/>
              </a:ext>
            </a:extLst>
          </p:cNvPr>
          <p:cNvSpPr txBox="1">
            <a:spLocks/>
          </p:cNvSpPr>
          <p:nvPr/>
        </p:nvSpPr>
        <p:spPr>
          <a:xfrm>
            <a:off x="3143671" y="4080192"/>
            <a:ext cx="6250159" cy="646289"/>
          </a:xfrm>
          <a:prstGeom prst="rect">
            <a:avLst/>
          </a:prstGeom>
          <a:solidFill>
            <a:srgbClr val="002757"/>
          </a:solidFill>
          <a:effectLst/>
        </p:spPr>
        <p:txBody>
          <a:bodyPr vert="horz" wrap="none" lIns="91440" tIns="45720" rIns="91440" bIns="45720" rtlCol="0" anchor="ctr">
            <a:noAutofit/>
          </a:bodyPr>
          <a:lstStyle>
            <a:defPPr>
              <a:defRPr lang="nl-BE"/>
            </a:defPPr>
            <a:lvl1pPr indent="0">
              <a:lnSpc>
                <a:spcPct val="90000"/>
              </a:lnSpc>
              <a:spcBef>
                <a:spcPts val="1000"/>
              </a:spcBef>
              <a:buClr>
                <a:srgbClr val="E00049"/>
              </a:buClr>
              <a:buFont typeface="Arial" panose="020B0604020202020204" pitchFamily="34" charset="0"/>
              <a:buNone/>
              <a:defRPr sz="2800">
                <a:solidFill>
                  <a:schemeClr val="bg1"/>
                </a:solidFill>
              </a:defRPr>
            </a:lvl1pPr>
            <a:lvl2pPr marL="800100" indent="-342900">
              <a:lnSpc>
                <a:spcPct val="90000"/>
              </a:lnSpc>
              <a:spcBef>
                <a:spcPts val="500"/>
              </a:spcBef>
              <a:buClr>
                <a:srgbClr val="002757"/>
              </a:buClr>
              <a:buFont typeface="Wingdings" charset="2"/>
              <a:buChar char="§"/>
              <a:defRPr sz="2400">
                <a:solidFill>
                  <a:srgbClr val="002757"/>
                </a:solidFill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002757"/>
                </a:solidFill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rgbClr val="002757"/>
                </a:solidFill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rgbClr val="002757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nl-BE" dirty="0"/>
              <a:t>Controller</a:t>
            </a:r>
            <a:endParaRPr lang="en-US" dirty="0"/>
          </a:p>
        </p:txBody>
      </p:sp>
      <p:sp>
        <p:nvSpPr>
          <p:cNvPr id="8" name="Tijdelijke aanduiding voor inhoud 8">
            <a:extLst>
              <a:ext uri="{FF2B5EF4-FFF2-40B4-BE49-F238E27FC236}">
                <a16:creationId xmlns:a16="http://schemas.microsoft.com/office/drawing/2014/main" id="{3D153288-ACD1-49DA-83DA-F095D254CC5C}"/>
              </a:ext>
            </a:extLst>
          </p:cNvPr>
          <p:cNvSpPr txBox="1">
            <a:spLocks/>
          </p:cNvSpPr>
          <p:nvPr/>
        </p:nvSpPr>
        <p:spPr>
          <a:xfrm>
            <a:off x="3143671" y="4996751"/>
            <a:ext cx="6250160" cy="646289"/>
          </a:xfrm>
          <a:prstGeom prst="rect">
            <a:avLst/>
          </a:prstGeom>
          <a:solidFill>
            <a:srgbClr val="002757"/>
          </a:solidFill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wrap="none" lIns="91440" tIns="45720" rIns="91440" bIns="45720" rtlCol="0" anchor="ctr">
            <a:noAutofit/>
          </a:bodyPr>
          <a:lstStyle>
            <a:defPPr>
              <a:defRPr lang="nl-BE"/>
            </a:defPPr>
            <a:lvl1pPr indent="0">
              <a:lnSpc>
                <a:spcPct val="90000"/>
              </a:lnSpc>
              <a:spcBef>
                <a:spcPts val="1000"/>
              </a:spcBef>
              <a:buClr>
                <a:srgbClr val="E00049"/>
              </a:buClr>
              <a:buFont typeface="Arial" panose="020B0604020202020204" pitchFamily="34" charset="0"/>
              <a:buNone/>
              <a:defRPr sz="2800">
                <a:solidFill>
                  <a:schemeClr val="bg1"/>
                </a:solidFill>
              </a:defRPr>
            </a:lvl1pPr>
            <a:lvl2pPr marL="800100" indent="-342900">
              <a:lnSpc>
                <a:spcPct val="90000"/>
              </a:lnSpc>
              <a:spcBef>
                <a:spcPts val="500"/>
              </a:spcBef>
              <a:buClr>
                <a:srgbClr val="002757"/>
              </a:buClr>
              <a:buFont typeface="Wingdings" charset="2"/>
              <a:buChar char="§"/>
              <a:defRPr sz="2400">
                <a:solidFill>
                  <a:srgbClr val="002757"/>
                </a:solidFill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002757"/>
                </a:solidFill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rgbClr val="002757"/>
                </a:solidFill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rgbClr val="002757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nl-BE" dirty="0"/>
              <a:t>View</a:t>
            </a:r>
            <a:endParaRPr lang="en-US" dirty="0"/>
          </a:p>
        </p:txBody>
      </p:sp>
      <p:sp>
        <p:nvSpPr>
          <p:cNvPr id="11" name="Tijdelijke aanduiding voor inhoud 8">
            <a:extLst>
              <a:ext uri="{FF2B5EF4-FFF2-40B4-BE49-F238E27FC236}">
                <a16:creationId xmlns:a16="http://schemas.microsoft.com/office/drawing/2014/main" id="{5A46F08C-9BF0-4862-90AC-ACBBF9A36056}"/>
              </a:ext>
            </a:extLst>
          </p:cNvPr>
          <p:cNvSpPr txBox="1">
            <a:spLocks/>
          </p:cNvSpPr>
          <p:nvPr/>
        </p:nvSpPr>
        <p:spPr>
          <a:xfrm>
            <a:off x="3143672" y="5951063"/>
            <a:ext cx="6250160" cy="646289"/>
          </a:xfrm>
          <a:prstGeom prst="rect">
            <a:avLst/>
          </a:prstGeom>
          <a:solidFill>
            <a:srgbClr val="002757"/>
          </a:solidFill>
          <a:effectLst/>
        </p:spPr>
        <p:txBody>
          <a:bodyPr vert="horz" wrap="none" lIns="91440" tIns="45720" rIns="91440" bIns="45720" rtlCol="0" anchor="ctr">
            <a:noAutofit/>
          </a:bodyPr>
          <a:lstStyle>
            <a:lvl1pPr marL="352425" indent="-3524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00049"/>
              </a:buClr>
              <a:buFont typeface="Arial" panose="020B0604020202020204" pitchFamily="34" charset="0"/>
              <a:buChar char="•"/>
              <a:defRPr sz="28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2757"/>
              </a:buClr>
              <a:buFont typeface="Wingdings" charset="2"/>
              <a:buChar char="§"/>
              <a:defRPr sz="24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l-BE" dirty="0">
                <a:solidFill>
                  <a:schemeClr val="bg1"/>
                </a:solidFill>
              </a:rPr>
              <a:t>Model (Entity Framework)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77120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View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BE" dirty="0"/>
              <a:t>Controller geeft niet rechtstreeks HTML terug maar doet dit onder de vorm van een View</a:t>
            </a:r>
          </a:p>
          <a:p>
            <a:r>
              <a:rPr lang="nl-BE" dirty="0"/>
              <a:t>Deze views zijn terug te vinden in de View folder</a:t>
            </a:r>
          </a:p>
          <a:p>
            <a:pPr lvl="1"/>
            <a:r>
              <a:rPr lang="nl-BE" dirty="0"/>
              <a:t>Sub folder per Controller (met overeenkomstige naam)</a:t>
            </a:r>
          </a:p>
          <a:p>
            <a:pPr lvl="1"/>
            <a:r>
              <a:rPr lang="nl-BE" dirty="0"/>
              <a:t>Voor elke action met als return type een View moet er een View in deze folder aanwezig zijn (met overeenkomstige naam)</a:t>
            </a:r>
          </a:p>
        </p:txBody>
      </p:sp>
    </p:spTree>
    <p:extLst>
      <p:ext uri="{BB962C8B-B14F-4D97-AF65-F5344CB8AC3E}">
        <p14:creationId xmlns:p14="http://schemas.microsoft.com/office/powerpoint/2010/main" val="4170099075"/>
      </p:ext>
    </p:extLst>
  </p:cSld>
  <p:clrMapOvr>
    <a:masterClrMapping/>
  </p:clrMapOvr>
  <p:transition>
    <p:wipe dir="r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>
            <a:extLst>
              <a:ext uri="{FF2B5EF4-FFF2-40B4-BE49-F238E27FC236}">
                <a16:creationId xmlns:a16="http://schemas.microsoft.com/office/drawing/2014/main" id="{38F6087D-12E8-47F1-817F-575092B605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440" y="1988840"/>
            <a:ext cx="10406173" cy="4466801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View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BE" dirty="0"/>
              <a:t>Views folders in solution</a:t>
            </a:r>
          </a:p>
        </p:txBody>
      </p:sp>
      <p:sp>
        <p:nvSpPr>
          <p:cNvPr id="7" name="Rechthoek 3"/>
          <p:cNvSpPr/>
          <p:nvPr/>
        </p:nvSpPr>
        <p:spPr>
          <a:xfrm>
            <a:off x="2183340" y="2132856"/>
            <a:ext cx="360040" cy="221122"/>
          </a:xfrm>
          <a:prstGeom prst="rect">
            <a:avLst/>
          </a:prstGeom>
          <a:noFill/>
          <a:ln w="285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8" name="Rechthoek 3"/>
          <p:cNvSpPr/>
          <p:nvPr/>
        </p:nvSpPr>
        <p:spPr>
          <a:xfrm>
            <a:off x="3215680" y="4012128"/>
            <a:ext cx="648072" cy="28096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>
              <a:solidFill>
                <a:srgbClr val="FF0000"/>
              </a:solidFill>
            </a:endParaRPr>
          </a:p>
        </p:txBody>
      </p:sp>
      <p:cxnSp>
        <p:nvCxnSpPr>
          <p:cNvPr id="10" name="Straight Arrow Connector 9"/>
          <p:cNvCxnSpPr>
            <a:cxnSpLocks/>
          </p:cNvCxnSpPr>
          <p:nvPr/>
        </p:nvCxnSpPr>
        <p:spPr>
          <a:xfrm>
            <a:off x="2543380" y="2280781"/>
            <a:ext cx="6589047" cy="2732395"/>
          </a:xfrm>
          <a:prstGeom prst="straightConnector1">
            <a:avLst/>
          </a:prstGeom>
          <a:ln w="28575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cxnSpLocks/>
            <a:stCxn id="8" idx="3"/>
          </p:cNvCxnSpPr>
          <p:nvPr/>
        </p:nvCxnSpPr>
        <p:spPr>
          <a:xfrm>
            <a:off x="3863752" y="4152612"/>
            <a:ext cx="5401149" cy="107658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2">
            <a:extLst>
              <a:ext uri="{FF2B5EF4-FFF2-40B4-BE49-F238E27FC236}">
                <a16:creationId xmlns:a16="http://schemas.microsoft.com/office/drawing/2014/main" id="{2204DCF9-E05B-41E2-96AE-4A3314BF557A}"/>
              </a:ext>
            </a:extLst>
          </p:cNvPr>
          <p:cNvCxnSpPr>
            <a:cxnSpLocks/>
          </p:cNvCxnSpPr>
          <p:nvPr/>
        </p:nvCxnSpPr>
        <p:spPr>
          <a:xfrm>
            <a:off x="4151784" y="5196114"/>
            <a:ext cx="5113117" cy="31300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hthoek 3">
            <a:extLst>
              <a:ext uri="{FF2B5EF4-FFF2-40B4-BE49-F238E27FC236}">
                <a16:creationId xmlns:a16="http://schemas.microsoft.com/office/drawing/2014/main" id="{5D92C437-F7B6-4D08-B941-CF5EFC677B21}"/>
              </a:ext>
            </a:extLst>
          </p:cNvPr>
          <p:cNvSpPr/>
          <p:nvPr/>
        </p:nvSpPr>
        <p:spPr>
          <a:xfrm>
            <a:off x="3215680" y="5029569"/>
            <a:ext cx="936104" cy="28096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5836162"/>
      </p:ext>
    </p:extLst>
  </p:cSld>
  <p:clrMapOvr>
    <a:masterClrMapping/>
  </p:clrMapOvr>
  <p:transition>
    <p:wipe dir="r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F6F6A60-9835-4D94-ACF4-C0E2E2AB40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View</a:t>
            </a:r>
            <a:endParaRPr lang="en-US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BA5B006-44C7-4098-9E94-707CA15746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View toevoegen</a:t>
            </a:r>
          </a:p>
          <a:p>
            <a:pPr lvl="1"/>
            <a:r>
              <a:rPr lang="nl-BE" dirty="0"/>
              <a:t>Rechts klikken op Action &gt; </a:t>
            </a:r>
            <a:r>
              <a:rPr lang="nl-BE" dirty="0" err="1"/>
              <a:t>Add</a:t>
            </a:r>
            <a:r>
              <a:rPr lang="nl-BE" dirty="0"/>
              <a:t> View …</a:t>
            </a:r>
          </a:p>
          <a:p>
            <a:endParaRPr lang="en-US" dirty="0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8129C018-6898-4B06-948D-80D8452658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392" y="2636912"/>
            <a:ext cx="6697010" cy="1257475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4D1114E0-BE18-4DDE-AC02-69C5FD0912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2606" y="3456667"/>
            <a:ext cx="5581650" cy="321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0848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F6F6A60-9835-4D94-ACF4-C0E2E2AB40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View</a:t>
            </a:r>
            <a:endParaRPr lang="en-US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BA5B006-44C7-4098-9E94-707CA15746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View toevoegen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C393D3C6-5576-4FFE-9F90-B6EF8BAE80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1464" y="2433637"/>
            <a:ext cx="5314950" cy="1990725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C4CB7388-0940-441F-BF8B-729888037F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9144" y="4016829"/>
            <a:ext cx="5210902" cy="2191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50849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View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BE" dirty="0"/>
              <a:t>View = file met </a:t>
            </a:r>
            <a:r>
              <a:rPr lang="nl-BE" dirty="0" err="1"/>
              <a:t>cshtml</a:t>
            </a:r>
            <a:r>
              <a:rPr lang="nl-BE" dirty="0"/>
              <a:t> of </a:t>
            </a:r>
            <a:r>
              <a:rPr lang="nl-BE" dirty="0" err="1"/>
              <a:t>vbhtml</a:t>
            </a:r>
            <a:r>
              <a:rPr lang="nl-BE" dirty="0"/>
              <a:t> extensie</a:t>
            </a:r>
          </a:p>
          <a:p>
            <a:r>
              <a:rPr lang="nl-BE" dirty="0"/>
              <a:t>Bevatten </a:t>
            </a:r>
            <a:r>
              <a:rPr lang="nl-BE" dirty="0" err="1"/>
              <a:t>Razor</a:t>
            </a:r>
            <a:r>
              <a:rPr lang="nl-BE" dirty="0"/>
              <a:t> code</a:t>
            </a:r>
          </a:p>
          <a:p>
            <a:r>
              <a:rPr lang="nl-BE" dirty="0"/>
              <a:t>Scheiding tussen server en </a:t>
            </a:r>
            <a:r>
              <a:rPr lang="nl-BE" dirty="0" err="1"/>
              <a:t>client</a:t>
            </a:r>
            <a:r>
              <a:rPr lang="nl-BE" dirty="0"/>
              <a:t> side code</a:t>
            </a:r>
          </a:p>
          <a:p>
            <a:r>
              <a:rPr lang="nl-BE" dirty="0"/>
              <a:t>Symbool @ geeft server side code aan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EF3608B3-E953-4B0A-9698-C9B4941CAC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496979" y="4149080"/>
            <a:ext cx="11198042" cy="1788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551384"/>
      </p:ext>
    </p:extLst>
  </p:cSld>
  <p:clrMapOvr>
    <a:masterClrMapping/>
  </p:clrMapOvr>
  <p:transition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nl-BE" dirty="0"/>
              <a:t>CRUD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09235" y="1464907"/>
            <a:ext cx="11515875" cy="5256568"/>
          </a:xfrm>
        </p:spPr>
        <p:txBody>
          <a:bodyPr>
            <a:normAutofit/>
          </a:bodyPr>
          <a:lstStyle/>
          <a:p>
            <a:r>
              <a:rPr lang="nl-BE" dirty="0"/>
              <a:t>.NET Core packages toevoegen (via command line in Package Manager Console):</a:t>
            </a:r>
          </a:p>
          <a:p>
            <a:pPr lvl="1"/>
            <a:r>
              <a:rPr lang="en-US" dirty="0"/>
              <a:t>install-package </a:t>
            </a:r>
            <a:r>
              <a:rPr lang="en-US" dirty="0" err="1"/>
              <a:t>microsoft.entityframeworkcore.sqlserver</a:t>
            </a:r>
            <a:endParaRPr lang="en-US" dirty="0"/>
          </a:p>
          <a:p>
            <a:pPr lvl="1"/>
            <a:r>
              <a:rPr lang="en-US" dirty="0"/>
              <a:t>install-package </a:t>
            </a:r>
            <a:r>
              <a:rPr lang="en-US" dirty="0" err="1"/>
              <a:t>microsoft.entityframeworkcore.tools</a:t>
            </a:r>
            <a:endParaRPr lang="en-US" dirty="0"/>
          </a:p>
          <a:p>
            <a:r>
              <a:rPr lang="nl-BE" dirty="0"/>
              <a:t>Aanmaken </a:t>
            </a:r>
            <a:r>
              <a:rPr lang="nl-BE" dirty="0" err="1"/>
              <a:t>db</a:t>
            </a:r>
            <a:r>
              <a:rPr lang="nl-BE" dirty="0"/>
              <a:t> context</a:t>
            </a:r>
          </a:p>
          <a:p>
            <a:pPr lvl="1"/>
            <a:r>
              <a:rPr lang="en-US" dirty="0"/>
              <a:t>scaffold-</a:t>
            </a:r>
            <a:r>
              <a:rPr lang="en-US" dirty="0" err="1"/>
              <a:t>dbcontext</a:t>
            </a:r>
            <a:r>
              <a:rPr lang="en-US" dirty="0"/>
              <a:t> "server=</a:t>
            </a:r>
            <a:r>
              <a:rPr lang="en-US" dirty="0" err="1"/>
              <a:t>localhost;database</a:t>
            </a:r>
            <a:r>
              <a:rPr lang="en-US" dirty="0"/>
              <a:t>=</a:t>
            </a:r>
            <a:r>
              <a:rPr lang="en-US" dirty="0" err="1"/>
              <a:t>WorldEventsDb;trusted_connection</a:t>
            </a:r>
            <a:r>
              <a:rPr lang="en-US" dirty="0"/>
              <a:t>=true" </a:t>
            </a:r>
            <a:r>
              <a:rPr lang="en-US" dirty="0" err="1"/>
              <a:t>microsoft.entityframeworkcore.sqlserver</a:t>
            </a:r>
            <a:r>
              <a:rPr lang="en-US" dirty="0"/>
              <a:t> -</a:t>
            </a:r>
            <a:r>
              <a:rPr lang="en-US" dirty="0" err="1"/>
              <a:t>outputdir</a:t>
            </a:r>
            <a:r>
              <a:rPr lang="en-US" dirty="0"/>
              <a:t> Models</a:t>
            </a:r>
          </a:p>
          <a:p>
            <a:pPr lvl="1"/>
            <a:r>
              <a:rPr lang="en-US" dirty="0" err="1"/>
              <a:t>Trusted_connection</a:t>
            </a:r>
            <a:r>
              <a:rPr lang="en-US" dirty="0"/>
              <a:t>: enkel mogelijk </a:t>
            </a:r>
            <a:r>
              <a:rPr lang="en-US" dirty="0" err="1"/>
              <a:t>wanneer</a:t>
            </a:r>
            <a:r>
              <a:rPr lang="en-US" dirty="0"/>
              <a:t> de user die het </a:t>
            </a:r>
            <a:r>
              <a:rPr lang="en-US" dirty="0" err="1"/>
              <a:t>programma</a:t>
            </a:r>
            <a:r>
              <a:rPr lang="en-US" dirty="0"/>
              <a:t> </a:t>
            </a:r>
            <a:r>
              <a:rPr lang="en-US" dirty="0" err="1"/>
              <a:t>uitvoert</a:t>
            </a:r>
            <a:r>
              <a:rPr lang="en-US" dirty="0"/>
              <a:t> rechten </a:t>
            </a:r>
            <a:r>
              <a:rPr lang="en-US" dirty="0" err="1"/>
              <a:t>heeft</a:t>
            </a:r>
            <a:r>
              <a:rPr lang="en-US" dirty="0"/>
              <a:t> op de databank</a:t>
            </a:r>
            <a:endParaRPr lang="nl-BE" dirty="0"/>
          </a:p>
          <a:p>
            <a:pPr lvl="1"/>
            <a:endParaRPr lang="nl-BE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4294967295"/>
          </p:nvPr>
        </p:nvSpPr>
        <p:spPr>
          <a:xfrm>
            <a:off x="100584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818C6A0-057A-49AF-AB90-A4A80B1779FC}" type="slidenum">
              <a:rPr lang="nl-BE" smtClean="0"/>
              <a:pPr/>
              <a:t>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29624520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View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err="1"/>
              <a:t>Layout</a:t>
            </a:r>
            <a:endParaRPr lang="nl-BE" dirty="0"/>
          </a:p>
          <a:p>
            <a:pPr lvl="1"/>
            <a:r>
              <a:rPr lang="nl-BE" dirty="0"/>
              <a:t>Elke view is gebaseerd op een </a:t>
            </a:r>
            <a:r>
              <a:rPr lang="nl-BE" dirty="0" err="1"/>
              <a:t>layout</a:t>
            </a:r>
            <a:endParaRPr lang="nl-BE" dirty="0"/>
          </a:p>
          <a:p>
            <a:pPr lvl="2"/>
            <a:r>
              <a:rPr lang="nl-BE" dirty="0"/>
              <a:t>Bepaald de vorm van je pagina’s</a:t>
            </a:r>
          </a:p>
          <a:p>
            <a:pPr lvl="1"/>
            <a:r>
              <a:rPr lang="nl-BE" dirty="0"/>
              <a:t>Specifieke view data is makkelijk in te voegen via de </a:t>
            </a:r>
            <a:r>
              <a:rPr lang="nl-BE" dirty="0" err="1"/>
              <a:t>layout</a:t>
            </a:r>
            <a:r>
              <a:rPr lang="nl-BE" dirty="0"/>
              <a:t> functies</a:t>
            </a:r>
          </a:p>
          <a:p>
            <a:pPr lvl="2"/>
            <a:r>
              <a:rPr lang="nl-BE" dirty="0" err="1"/>
              <a:t>RenderBody</a:t>
            </a:r>
            <a:endParaRPr lang="nl-BE" dirty="0"/>
          </a:p>
          <a:p>
            <a:pPr lvl="2"/>
            <a:r>
              <a:rPr lang="nl-BE" dirty="0" err="1"/>
              <a:t>RenderSection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987444342"/>
      </p:ext>
    </p:extLst>
  </p:cSld>
  <p:clrMapOvr>
    <a:masterClrMapping/>
  </p:clrMapOvr>
  <p:transition>
    <p:wipe dir="r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View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09235" y="1464907"/>
            <a:ext cx="11259373" cy="5103844"/>
          </a:xfrm>
        </p:spPr>
        <p:txBody>
          <a:bodyPr/>
          <a:lstStyle/>
          <a:p>
            <a:r>
              <a:rPr lang="nl-BE" dirty="0"/>
              <a:t>Bepalen van </a:t>
            </a:r>
            <a:r>
              <a:rPr lang="nl-BE" dirty="0" err="1"/>
              <a:t>Layout</a:t>
            </a:r>
            <a:r>
              <a:rPr lang="nl-BE" dirty="0"/>
              <a:t> kan op verschillende manieren</a:t>
            </a:r>
          </a:p>
          <a:p>
            <a:pPr lvl="1"/>
            <a:r>
              <a:rPr lang="nl-BE" dirty="0"/>
              <a:t>Via _</a:t>
            </a:r>
            <a:r>
              <a:rPr lang="nl-BE" dirty="0" err="1"/>
              <a:t>ViewStart</a:t>
            </a:r>
            <a:r>
              <a:rPr lang="nl-BE" dirty="0"/>
              <a:t> in Views folder</a:t>
            </a:r>
          </a:p>
          <a:p>
            <a:pPr lvl="2"/>
            <a:r>
              <a:rPr lang="nl-BE" dirty="0"/>
              <a:t>Geplaatst in root van Views folder</a:t>
            </a:r>
          </a:p>
          <a:p>
            <a:pPr lvl="2"/>
            <a:r>
              <a:rPr lang="nl-BE" dirty="0"/>
              <a:t>Bevat een verwijzing naar de te gebruiken </a:t>
            </a:r>
            <a:r>
              <a:rPr lang="nl-BE" dirty="0" err="1"/>
              <a:t>layout</a:t>
            </a:r>
            <a:r>
              <a:rPr lang="nl-BE" dirty="0"/>
              <a:t> (</a:t>
            </a:r>
            <a:r>
              <a:rPr lang="nl-BE" dirty="0" err="1"/>
              <a:t>cshtml</a:t>
            </a:r>
            <a:r>
              <a:rPr lang="nl-BE" dirty="0"/>
              <a:t>)</a:t>
            </a:r>
          </a:p>
          <a:p>
            <a:pPr lvl="2"/>
            <a:r>
              <a:rPr lang="nl-BE" dirty="0"/>
              <a:t>Alle standaard views zullen aangegeven </a:t>
            </a:r>
            <a:r>
              <a:rPr lang="nl-BE" dirty="0" err="1"/>
              <a:t>layout</a:t>
            </a:r>
            <a:r>
              <a:rPr lang="nl-BE" dirty="0"/>
              <a:t> gebruiken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D9FF13F9-A7A1-4027-8BBB-A8CAD85EE8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3552" y="3824884"/>
            <a:ext cx="3163695" cy="2743867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AE2D00C5-214D-4A43-A8FA-F3ABCD018F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2064" y="4696684"/>
            <a:ext cx="4058216" cy="1000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234735"/>
      </p:ext>
    </p:extLst>
  </p:cSld>
  <p:clrMapOvr>
    <a:masterClrMapping/>
  </p:clrMapOvr>
  <p:transition>
    <p:wipe dir="r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View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nl-BE" dirty="0"/>
              <a:t>Via _</a:t>
            </a:r>
            <a:r>
              <a:rPr lang="nl-BE" dirty="0" err="1"/>
              <a:t>ViewStart</a:t>
            </a:r>
            <a:r>
              <a:rPr lang="nl-BE" dirty="0"/>
              <a:t> in specifieke View folder</a:t>
            </a:r>
          </a:p>
          <a:p>
            <a:pPr lvl="2"/>
            <a:r>
              <a:rPr lang="nl-BE" dirty="0"/>
              <a:t>Geplaatst in de view folder waarvoor een andere </a:t>
            </a:r>
            <a:r>
              <a:rPr lang="nl-BE" dirty="0" err="1"/>
              <a:t>layout</a:t>
            </a:r>
            <a:r>
              <a:rPr lang="nl-BE" dirty="0"/>
              <a:t> moet gebruikt worden</a:t>
            </a:r>
          </a:p>
          <a:p>
            <a:pPr lvl="2"/>
            <a:r>
              <a:rPr lang="nl-BE" dirty="0"/>
              <a:t>Bevat een verwijzing naar deze view</a:t>
            </a:r>
          </a:p>
          <a:p>
            <a:pPr lvl="1"/>
            <a:r>
              <a:rPr lang="nl-BE" dirty="0"/>
              <a:t>Via </a:t>
            </a:r>
            <a:r>
              <a:rPr lang="nl-BE" dirty="0" err="1"/>
              <a:t>Layout</a:t>
            </a:r>
            <a:r>
              <a:rPr lang="nl-BE" dirty="0"/>
              <a:t> eigenschap</a:t>
            </a:r>
          </a:p>
          <a:p>
            <a:pPr lvl="2"/>
            <a:r>
              <a:rPr lang="nl-BE" dirty="0"/>
              <a:t>In view aangeven welke </a:t>
            </a:r>
            <a:r>
              <a:rPr lang="nl-BE" dirty="0" err="1"/>
              <a:t>layout</a:t>
            </a:r>
            <a:r>
              <a:rPr lang="nl-BE" dirty="0"/>
              <a:t> gebruikt moet worden</a:t>
            </a:r>
          </a:p>
          <a:p>
            <a:pPr lvl="2"/>
            <a:r>
              <a:rPr lang="nl-BE" dirty="0"/>
              <a:t>Enkel van toepassing op huidige view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FE1A71D8-D761-4F4B-AF1C-B5EF3EB7F0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2344" y="2420888"/>
            <a:ext cx="2576593" cy="1288297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04D2E47B-FF03-4A0F-87E4-5DD69A143F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5600" y="4444380"/>
            <a:ext cx="5563376" cy="2124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014736"/>
      </p:ext>
    </p:extLst>
  </p:cSld>
  <p:clrMapOvr>
    <a:masterClrMapping/>
  </p:clrMapOvr>
  <p:transition>
    <p:wipe dir="r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F7B1A5B-F882-4199-A79E-051821381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View</a:t>
            </a:r>
            <a:endParaRPr lang="en-US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448733A-0474-4430-A6CE-72C75CBC27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_</a:t>
            </a:r>
            <a:r>
              <a:rPr lang="nl-BE" dirty="0" err="1"/>
              <a:t>Layout.cshtml</a:t>
            </a:r>
            <a:endParaRPr lang="en-US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1E95FADE-5F10-4FA2-B5E0-0F880216F5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3056"/>
          <a:stretch/>
        </p:blipFill>
        <p:spPr>
          <a:xfrm>
            <a:off x="3575720" y="1267122"/>
            <a:ext cx="8352928" cy="5546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5043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View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BE" dirty="0" err="1"/>
              <a:t>RenderBody</a:t>
            </a:r>
            <a:endParaRPr lang="nl-BE" dirty="0"/>
          </a:p>
          <a:p>
            <a:pPr lvl="1"/>
            <a:r>
              <a:rPr lang="nl-BE" dirty="0"/>
              <a:t>Locatie in </a:t>
            </a:r>
            <a:r>
              <a:rPr lang="nl-BE" dirty="0" err="1"/>
              <a:t>layout</a:t>
            </a:r>
            <a:r>
              <a:rPr lang="nl-BE" dirty="0"/>
              <a:t> waar view zal in </a:t>
            </a:r>
            <a:r>
              <a:rPr lang="nl-BE" dirty="0" err="1"/>
              <a:t>gerenderd</a:t>
            </a:r>
            <a:r>
              <a:rPr lang="nl-BE" dirty="0"/>
              <a:t> worden</a:t>
            </a:r>
          </a:p>
          <a:p>
            <a:endParaRPr lang="nl-BE" dirty="0"/>
          </a:p>
          <a:p>
            <a:endParaRPr lang="nl-BE" dirty="0"/>
          </a:p>
          <a:p>
            <a:r>
              <a:rPr lang="nl-BE" dirty="0" err="1"/>
              <a:t>RenderSection</a:t>
            </a:r>
            <a:endParaRPr lang="nl-BE" dirty="0"/>
          </a:p>
          <a:p>
            <a:pPr lvl="1"/>
            <a:r>
              <a:rPr lang="nl-BE" dirty="0"/>
              <a:t>Mogelijkheid om verschillende gebieden aan een </a:t>
            </a:r>
            <a:r>
              <a:rPr lang="nl-BE" dirty="0" err="1"/>
              <a:t>layout</a:t>
            </a:r>
            <a:r>
              <a:rPr lang="nl-BE" dirty="0"/>
              <a:t> toe te voegen op specifieke plaatsen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FBD30134-9654-4F40-A223-7768BF3314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6344" y="2492896"/>
            <a:ext cx="3459312" cy="1065324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F87C2CE8-F5CD-49AA-9ED6-2D7DF369EA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8457" y="5013176"/>
            <a:ext cx="5665044" cy="1296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299318"/>
      </p:ext>
    </p:extLst>
  </p:cSld>
  <p:clrMapOvr>
    <a:masterClrMapping/>
  </p:clrMapOvr>
  <p:transition>
    <p:wipe dir="r"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View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err="1"/>
              <a:t>RenderSection</a:t>
            </a:r>
            <a:endParaRPr lang="nl-BE" dirty="0"/>
          </a:p>
          <a:p>
            <a:pPr lvl="1"/>
            <a:r>
              <a:rPr lang="nl-BE" dirty="0"/>
              <a:t>Toevoegen implementatie voor section in View</a:t>
            </a:r>
          </a:p>
          <a:p>
            <a:pPr lvl="1"/>
            <a:r>
              <a:rPr lang="nl-BE" dirty="0"/>
              <a:t>Wordt op overeenkomstige </a:t>
            </a:r>
            <a:r>
              <a:rPr lang="nl-BE" dirty="0" err="1"/>
              <a:t>RenderSection</a:t>
            </a:r>
            <a:r>
              <a:rPr lang="nl-BE" dirty="0"/>
              <a:t> locatie in de _</a:t>
            </a:r>
            <a:r>
              <a:rPr lang="nl-BE" dirty="0" err="1"/>
              <a:t>Layout</a:t>
            </a:r>
            <a:r>
              <a:rPr lang="nl-BE" dirty="0"/>
              <a:t> geplaatst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3340" y="3789040"/>
            <a:ext cx="6502024" cy="2016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875564"/>
      </p:ext>
    </p:extLst>
  </p:cSld>
  <p:clrMapOvr>
    <a:masterClrMapping/>
  </p:clrMapOvr>
  <p:transition>
    <p:wipe dir="r"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View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BE" dirty="0" err="1"/>
              <a:t>RenderSection</a:t>
            </a:r>
            <a:endParaRPr lang="nl-BE" dirty="0"/>
          </a:p>
          <a:p>
            <a:pPr lvl="1"/>
            <a:r>
              <a:rPr lang="nl-BE" dirty="0"/>
              <a:t>Via </a:t>
            </a:r>
            <a:r>
              <a:rPr lang="nl-BE" dirty="0" err="1"/>
              <a:t>required</a:t>
            </a:r>
            <a:r>
              <a:rPr lang="nl-BE" dirty="0"/>
              <a:t> parameter mogelijk om aan te geven dat een </a:t>
            </a:r>
            <a:r>
              <a:rPr lang="nl-BE" dirty="0" err="1"/>
              <a:t>section</a:t>
            </a:r>
            <a:r>
              <a:rPr lang="nl-BE" dirty="0"/>
              <a:t> al dan niet moet voorzien worden in de view</a:t>
            </a:r>
          </a:p>
          <a:p>
            <a:pPr lvl="1"/>
            <a:r>
              <a:rPr lang="nl-BE" dirty="0"/>
              <a:t>Standaard waarde = </a:t>
            </a:r>
            <a:r>
              <a:rPr lang="nl-BE" dirty="0" err="1"/>
              <a:t>true</a:t>
            </a:r>
            <a:endParaRPr lang="nl-BE" dirty="0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9501E443-8BC4-464A-96E0-0A477EAC33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5520" y="3284984"/>
            <a:ext cx="8878539" cy="3362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121140"/>
      </p:ext>
    </p:extLst>
  </p:cSld>
  <p:clrMapOvr>
    <a:masterClrMapping/>
  </p:clrMapOvr>
  <p:transition>
    <p:wipe dir="r"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C506FF-752B-4A92-BF2A-7B4A8D18C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View</a:t>
            </a:r>
            <a:endParaRPr lang="en-US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2BF191B-9656-4842-8F47-90220271B0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Aanpassingen in </a:t>
            </a:r>
            <a:r>
              <a:rPr lang="nl-BE" dirty="0" err="1"/>
              <a:t>layout</a:t>
            </a:r>
            <a:r>
              <a:rPr lang="nl-BE" dirty="0"/>
              <a:t> =&gt; aanpassingen voor alle Views die hierop zijn gebaseerd</a:t>
            </a:r>
            <a:endParaRPr lang="en-US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0B0FB82D-818D-4E7A-804C-3A9E0552EF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532" y="2420888"/>
            <a:ext cx="11317279" cy="2229161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59890B20-929B-4123-ADF4-7C8A6C07ED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800" y="4869160"/>
            <a:ext cx="5658640" cy="1867161"/>
          </a:xfrm>
          <a:prstGeom prst="rect">
            <a:avLst/>
          </a:prstGeom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1D048D44-2276-449D-B212-B5442597D7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2845" y="4919114"/>
            <a:ext cx="5191850" cy="1829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10755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View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commentaar</a:t>
            </a:r>
          </a:p>
        </p:txBody>
      </p:sp>
      <p:sp>
        <p:nvSpPr>
          <p:cNvPr id="5" name="Tijdelijke aanduiding voor inhoud 2"/>
          <p:cNvSpPr txBox="1">
            <a:spLocks/>
          </p:cNvSpPr>
          <p:nvPr/>
        </p:nvSpPr>
        <p:spPr>
          <a:xfrm>
            <a:off x="2015547" y="3470966"/>
            <a:ext cx="8229600" cy="606107"/>
          </a:xfrm>
          <a:prstGeom prst="rect">
            <a:avLst/>
          </a:prstGeom>
          <a:noFill/>
          <a:effectLst>
            <a:outerShdw sx="1000" sy="1000" algn="t" rotWithShape="0">
              <a:prstClr val="black"/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70F0E"/>
              </a:buClr>
              <a:buFont typeface="Arial" charset="0"/>
              <a:buChar char="•"/>
              <a:defRPr sz="3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Font typeface="Arial" pitchFamily="34" charset="0"/>
              <a:buChar char="•"/>
              <a:defRPr sz="2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75000"/>
                </a:schemeClr>
              </a:buClr>
              <a:buFont typeface="Arial" charset="0"/>
              <a:buChar char="•"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Courier New" pitchFamily="49" charset="0"/>
              <a:buChar char="o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Font typeface="Courier New" pitchFamily="49" charset="0"/>
              <a:buChar char="o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/>
              <a:buChar char="•"/>
            </a:pPr>
            <a:r>
              <a:rPr lang="nl-BE" dirty="0">
                <a:solidFill>
                  <a:srgbClr val="CC0000"/>
                </a:solidFill>
              </a:rPr>
              <a:t>Multi line </a:t>
            </a:r>
            <a:r>
              <a:rPr lang="nl-BE" dirty="0" err="1">
                <a:solidFill>
                  <a:srgbClr val="CC0000"/>
                </a:solidFill>
              </a:rPr>
              <a:t>blocks</a:t>
            </a:r>
            <a:endParaRPr lang="nl-BE" dirty="0">
              <a:solidFill>
                <a:srgbClr val="CC0000"/>
              </a:solidFill>
            </a:endParaRPr>
          </a:p>
        </p:txBody>
      </p:sp>
      <p:pic>
        <p:nvPicPr>
          <p:cNvPr id="7" name="Afbeelding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7335" y="1916833"/>
            <a:ext cx="2486025" cy="1362075"/>
          </a:xfrm>
          <a:prstGeom prst="rect">
            <a:avLst/>
          </a:prstGeom>
        </p:spPr>
      </p:pic>
      <p:pic>
        <p:nvPicPr>
          <p:cNvPr id="8" name="Afbeelding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7628" y="4185084"/>
            <a:ext cx="5868652" cy="1627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413011"/>
      </p:ext>
    </p:extLst>
  </p:cSld>
  <p:clrMapOvr>
    <a:masterClrMapping/>
  </p:clrMapOvr>
  <p:transition>
    <p:wipe dir="r"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View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Mogelijk om expliciet aan te geven dat het om content gaat (in C# code </a:t>
            </a:r>
            <a:r>
              <a:rPr lang="nl-BE" dirty="0" err="1"/>
              <a:t>blocks</a:t>
            </a:r>
            <a:r>
              <a:rPr lang="nl-BE" dirty="0"/>
              <a:t>)</a:t>
            </a:r>
          </a:p>
          <a:p>
            <a:pPr lvl="1"/>
            <a:r>
              <a:rPr lang="nl-BE" dirty="0"/>
              <a:t>&lt;</a:t>
            </a:r>
            <a:r>
              <a:rPr lang="nl-BE" dirty="0" err="1"/>
              <a:t>text</a:t>
            </a:r>
            <a:r>
              <a:rPr lang="nl-BE" dirty="0"/>
              <a:t>&gt; tag</a:t>
            </a:r>
          </a:p>
          <a:p>
            <a:pPr marL="457200" lvl="1" indent="0">
              <a:buNone/>
            </a:pPr>
            <a:r>
              <a:rPr lang="nl-BE" dirty="0"/>
              <a:t>	   &lt;</a:t>
            </a:r>
            <a:r>
              <a:rPr lang="nl-BE" dirty="0" err="1"/>
              <a:t>text</a:t>
            </a:r>
            <a:r>
              <a:rPr lang="nl-BE" dirty="0"/>
              <a:t>&gt;Persons&lt;/</a:t>
            </a:r>
            <a:r>
              <a:rPr lang="nl-BE" dirty="0" err="1"/>
              <a:t>text</a:t>
            </a:r>
            <a:r>
              <a:rPr lang="nl-BE" dirty="0"/>
              <a:t>&gt;</a:t>
            </a:r>
          </a:p>
          <a:p>
            <a:pPr lvl="1"/>
            <a:r>
              <a:rPr lang="nl-BE" dirty="0"/>
              <a:t>@: tag </a:t>
            </a:r>
          </a:p>
          <a:p>
            <a:pPr marL="457200" lvl="1" indent="0">
              <a:buNone/>
            </a:pPr>
            <a:r>
              <a:rPr lang="nl-BE" dirty="0"/>
              <a:t>	    @:Persons </a:t>
            </a:r>
            <a:r>
              <a:rPr lang="nl-BE" dirty="0" err="1"/>
              <a:t>overview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490590404"/>
      </p:ext>
    </p:extLst>
  </p:cSld>
  <p:clrMapOvr>
    <a:masterClrMapping/>
  </p:clrMapOvr>
  <p:transition>
    <p:wipe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230235-961F-4536-AAB4-198511589B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CRUD</a:t>
            </a:r>
            <a:endParaRPr lang="en-US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C36FDC1-0ECF-42DF-AF40-767C9871AA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LINQ to EF</a:t>
            </a:r>
          </a:p>
          <a:p>
            <a:pPr lvl="1"/>
            <a:r>
              <a:rPr lang="nl-BE" dirty="0"/>
              <a:t>Toevoegen </a:t>
            </a:r>
            <a:r>
              <a:rPr lang="nl-BE" dirty="0" err="1"/>
              <a:t>namespace</a:t>
            </a:r>
            <a:r>
              <a:rPr lang="nl-BE" dirty="0"/>
              <a:t> </a:t>
            </a:r>
            <a:r>
              <a:rPr lang="nl-BE" dirty="0" err="1"/>
              <a:t>System.Linq</a:t>
            </a:r>
            <a:endParaRPr lang="nl-BE" dirty="0"/>
          </a:p>
          <a:p>
            <a:pPr lvl="1"/>
            <a:r>
              <a:rPr lang="en-US" dirty="0" err="1"/>
              <a:t>Aanmaken</a:t>
            </a:r>
            <a:r>
              <a:rPr lang="en-US" dirty="0"/>
              <a:t> van </a:t>
            </a:r>
            <a:r>
              <a:rPr lang="en-US" dirty="0" err="1"/>
              <a:t>DbContext</a:t>
            </a:r>
            <a:r>
              <a:rPr lang="en-US" dirty="0"/>
              <a:t> object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EA6B3410-B240-4F30-B348-9FE10AC9C7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672" y="3212976"/>
            <a:ext cx="11892999" cy="286232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WorldEventsDbContext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db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WorldEventsDbContext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categories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c 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db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.Categories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     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c;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WriteLine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"Id        Naam"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WriteLine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"--------------"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foreach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cat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categories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   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WriteLine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cat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.CategoryId.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ToString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PadRight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(10) + 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cat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.CategoryName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7D7C3E34-AA89-4AFA-9007-F8941C74A4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4272" y="1441230"/>
            <a:ext cx="2905530" cy="3715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58613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View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C# code:</a:t>
            </a:r>
          </a:p>
          <a:p>
            <a:pPr marL="0" indent="0">
              <a:buNone/>
            </a:pPr>
            <a:r>
              <a:rPr lang="nl-BE" dirty="0"/>
              <a:t> 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1644" y="2636912"/>
            <a:ext cx="5779842" cy="3096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469459"/>
      </p:ext>
    </p:extLst>
  </p:cSld>
  <p:clrMapOvr>
    <a:masterClrMapping/>
  </p:clrMapOvr>
  <p:transition>
    <p:wipe dir="r"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View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Verschillende manieren om data uit te wisselen tussen View en Controller </a:t>
            </a:r>
          </a:p>
          <a:p>
            <a:pPr lvl="1"/>
            <a:r>
              <a:rPr lang="nl-BE" dirty="0" err="1"/>
              <a:t>ViewData</a:t>
            </a:r>
            <a:r>
              <a:rPr lang="nl-BE" dirty="0"/>
              <a:t> </a:t>
            </a:r>
            <a:r>
              <a:rPr lang="nl-BE" dirty="0" err="1"/>
              <a:t>dictionary</a:t>
            </a:r>
            <a:endParaRPr lang="nl-BE" dirty="0"/>
          </a:p>
          <a:p>
            <a:pPr lvl="1"/>
            <a:r>
              <a:rPr lang="nl-BE" dirty="0" err="1"/>
              <a:t>ViewBag</a:t>
            </a:r>
            <a:r>
              <a:rPr lang="nl-BE" dirty="0"/>
              <a:t> </a:t>
            </a:r>
            <a:r>
              <a:rPr lang="nl-BE" dirty="0" err="1"/>
              <a:t>dictionary</a:t>
            </a:r>
            <a:endParaRPr lang="nl-BE" dirty="0"/>
          </a:p>
          <a:p>
            <a:pPr lvl="1"/>
            <a:r>
              <a:rPr lang="nl-BE" dirty="0" err="1"/>
              <a:t>TempData</a:t>
            </a:r>
            <a:endParaRPr lang="nl-BE" dirty="0"/>
          </a:p>
          <a:p>
            <a:pPr lvl="1"/>
            <a:r>
              <a:rPr lang="nl-BE" i="1" dirty="0"/>
              <a:t>Model</a:t>
            </a:r>
          </a:p>
          <a:p>
            <a:pPr lvl="1"/>
            <a:r>
              <a:rPr lang="nl-BE" i="1" dirty="0" err="1"/>
              <a:t>ViewModel</a:t>
            </a:r>
            <a:endParaRPr lang="nl-BE" i="1" dirty="0"/>
          </a:p>
        </p:txBody>
      </p:sp>
    </p:spTree>
    <p:extLst>
      <p:ext uri="{BB962C8B-B14F-4D97-AF65-F5344CB8AC3E}">
        <p14:creationId xmlns:p14="http://schemas.microsoft.com/office/powerpoint/2010/main" val="1118893530"/>
      </p:ext>
    </p:extLst>
  </p:cSld>
  <p:clrMapOvr>
    <a:masterClrMapping/>
  </p:clrMapOvr>
  <p:transition>
    <p:wipe dir="r"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View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BE" dirty="0" err="1"/>
              <a:t>ViewData</a:t>
            </a:r>
            <a:endParaRPr lang="nl-BE" dirty="0"/>
          </a:p>
          <a:p>
            <a:pPr lvl="1"/>
            <a:r>
              <a:rPr lang="nl-BE" dirty="0"/>
              <a:t>Dictionary object waarin data kan geplaatst worden</a:t>
            </a:r>
          </a:p>
          <a:p>
            <a:pPr lvl="1"/>
            <a:r>
              <a:rPr lang="nl-BE" dirty="0"/>
              <a:t>Deze data is beschikbaar in de View</a:t>
            </a:r>
          </a:p>
          <a:p>
            <a:pPr lvl="1"/>
            <a:r>
              <a:rPr lang="nl-BE" dirty="0" err="1"/>
              <a:t>Key</a:t>
            </a:r>
            <a:r>
              <a:rPr lang="nl-BE" dirty="0"/>
              <a:t>/</a:t>
            </a:r>
            <a:r>
              <a:rPr lang="nl-BE" dirty="0" err="1"/>
              <a:t>value</a:t>
            </a:r>
            <a:r>
              <a:rPr lang="nl-BE" dirty="0"/>
              <a:t> syntax om elementen van de collectie te bereiken</a:t>
            </a:r>
          </a:p>
        </p:txBody>
      </p:sp>
      <p:sp>
        <p:nvSpPr>
          <p:cNvPr id="6" name="Tekstvak 5"/>
          <p:cNvSpPr txBox="1"/>
          <p:nvPr/>
        </p:nvSpPr>
        <p:spPr>
          <a:xfrm>
            <a:off x="623392" y="3970950"/>
            <a:ext cx="1943994" cy="584775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nl-BE" sz="3200" dirty="0"/>
              <a:t>Controller</a:t>
            </a:r>
          </a:p>
        </p:txBody>
      </p:sp>
      <p:sp>
        <p:nvSpPr>
          <p:cNvPr id="7" name="Tekstvak 6"/>
          <p:cNvSpPr txBox="1"/>
          <p:nvPr/>
        </p:nvSpPr>
        <p:spPr>
          <a:xfrm>
            <a:off x="1543520" y="5100705"/>
            <a:ext cx="1045479" cy="584775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nl-BE" sz="3200" dirty="0"/>
              <a:t>View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4FD790E9-0AC5-4E1D-B693-9183DC93DB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5036" y="3734625"/>
            <a:ext cx="2962688" cy="1057423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A3F9B80A-CCAA-4F18-AFC5-26B5ABD9A3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7648" y="4904321"/>
            <a:ext cx="5182323" cy="1562318"/>
          </a:xfrm>
          <a:prstGeom prst="rect">
            <a:avLst/>
          </a:prstGeom>
        </p:spPr>
      </p:pic>
      <p:pic>
        <p:nvPicPr>
          <p:cNvPr id="10" name="Afbeelding 9">
            <a:extLst>
              <a:ext uri="{FF2B5EF4-FFF2-40B4-BE49-F238E27FC236}">
                <a16:creationId xmlns:a16="http://schemas.microsoft.com/office/drawing/2014/main" id="{86CC7C1E-A418-4546-836D-85D63BF62D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52384" y="4446775"/>
            <a:ext cx="1819529" cy="952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52369"/>
      </p:ext>
    </p:extLst>
  </p:cSld>
  <p:clrMapOvr>
    <a:masterClrMapping/>
  </p:clrMapOvr>
  <p:transition>
    <p:wipe dir="r"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View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BE" dirty="0" err="1"/>
              <a:t>ViewData</a:t>
            </a:r>
            <a:endParaRPr lang="nl-BE" dirty="0"/>
          </a:p>
          <a:p>
            <a:pPr lvl="1"/>
            <a:r>
              <a:rPr lang="nl-BE" dirty="0"/>
              <a:t>Kan ook een complex type zijn</a:t>
            </a:r>
          </a:p>
        </p:txBody>
      </p:sp>
      <p:sp>
        <p:nvSpPr>
          <p:cNvPr id="6" name="Tekstvak 5"/>
          <p:cNvSpPr txBox="1"/>
          <p:nvPr/>
        </p:nvSpPr>
        <p:spPr>
          <a:xfrm>
            <a:off x="623392" y="3218998"/>
            <a:ext cx="1943994" cy="584775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nl-BE" sz="3200" dirty="0"/>
              <a:t>Controller</a:t>
            </a:r>
          </a:p>
        </p:txBody>
      </p:sp>
      <p:sp>
        <p:nvSpPr>
          <p:cNvPr id="7" name="Tekstvak 6"/>
          <p:cNvSpPr txBox="1"/>
          <p:nvPr/>
        </p:nvSpPr>
        <p:spPr>
          <a:xfrm>
            <a:off x="1543520" y="4348753"/>
            <a:ext cx="1045479" cy="584775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nl-BE" sz="3200" dirty="0"/>
              <a:t>View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B6EE5E60-D788-4E32-8153-95EAEE0282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8942" y="2900288"/>
            <a:ext cx="6554115" cy="1057423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DCE2C6E8-1B3B-4894-A471-E43C1BF0A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7648" y="4149080"/>
            <a:ext cx="4686954" cy="1838582"/>
          </a:xfrm>
          <a:prstGeom prst="rect">
            <a:avLst/>
          </a:prstGeom>
        </p:spPr>
      </p:pic>
      <p:pic>
        <p:nvPicPr>
          <p:cNvPr id="10" name="Afbeelding 9">
            <a:extLst>
              <a:ext uri="{FF2B5EF4-FFF2-40B4-BE49-F238E27FC236}">
                <a16:creationId xmlns:a16="http://schemas.microsoft.com/office/drawing/2014/main" id="{2C047E1D-EF0F-46EF-A22E-F95D457FA1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6280" y="4385764"/>
            <a:ext cx="2857899" cy="1095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104294"/>
      </p:ext>
    </p:extLst>
  </p:cSld>
  <p:clrMapOvr>
    <a:masterClrMapping/>
  </p:clrMapOvr>
  <p:transition>
    <p:wipe dir="r"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View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BE" dirty="0" err="1"/>
              <a:t>ViewBag</a:t>
            </a:r>
            <a:endParaRPr lang="nl-BE" dirty="0"/>
          </a:p>
          <a:p>
            <a:pPr lvl="1"/>
            <a:r>
              <a:rPr lang="nl-BE" dirty="0"/>
              <a:t>Object </a:t>
            </a:r>
            <a:r>
              <a:rPr lang="nl-BE" dirty="0" err="1"/>
              <a:t>wrapper</a:t>
            </a:r>
            <a:r>
              <a:rPr lang="nl-BE" dirty="0"/>
              <a:t> rond </a:t>
            </a:r>
            <a:r>
              <a:rPr lang="nl-BE" dirty="0" err="1"/>
              <a:t>ViewData</a:t>
            </a:r>
            <a:r>
              <a:rPr lang="nl-BE" dirty="0"/>
              <a:t> die dynamische </a:t>
            </a:r>
            <a:r>
              <a:rPr lang="nl-BE" dirty="0" err="1"/>
              <a:t>properties</a:t>
            </a:r>
            <a:r>
              <a:rPr lang="nl-BE" dirty="0"/>
              <a:t> toelaat</a:t>
            </a:r>
          </a:p>
        </p:txBody>
      </p:sp>
      <p:sp>
        <p:nvSpPr>
          <p:cNvPr id="5" name="Tekstvak 4"/>
          <p:cNvSpPr txBox="1"/>
          <p:nvPr/>
        </p:nvSpPr>
        <p:spPr>
          <a:xfrm>
            <a:off x="1235682" y="2994459"/>
            <a:ext cx="1943994" cy="584775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nl-BE" sz="3200" dirty="0"/>
              <a:t>Controller</a:t>
            </a:r>
          </a:p>
        </p:txBody>
      </p:sp>
      <p:sp>
        <p:nvSpPr>
          <p:cNvPr id="6" name="Tekstvak 5"/>
          <p:cNvSpPr txBox="1"/>
          <p:nvPr/>
        </p:nvSpPr>
        <p:spPr>
          <a:xfrm>
            <a:off x="1825512" y="5004466"/>
            <a:ext cx="1045479" cy="584775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nl-BE" sz="3200" dirty="0"/>
              <a:t>View</a:t>
            </a:r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8B307C54-6E98-434D-81BC-635924322D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5720" y="2970492"/>
            <a:ext cx="7535327" cy="1209844"/>
          </a:xfrm>
          <a:prstGeom prst="rect">
            <a:avLst/>
          </a:prstGeom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CFD568F2-71A4-4F84-A8E6-683483F179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5720" y="4373775"/>
            <a:ext cx="5687219" cy="2038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178867"/>
      </p:ext>
    </p:extLst>
  </p:cSld>
  <p:clrMapOvr>
    <a:masterClrMapping/>
  </p:clrMapOvr>
  <p:transition>
    <p:wipe dir="r"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View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BE" dirty="0"/>
              <a:t>Beide technieken zijn een makkelijke methode om data (buiten het model) uit te wisselen tussen view en controller</a:t>
            </a:r>
          </a:p>
          <a:p>
            <a:r>
              <a:rPr lang="nl-BE" dirty="0"/>
              <a:t>Zijn beperkt in complexiteit</a:t>
            </a:r>
          </a:p>
        </p:txBody>
      </p:sp>
    </p:spTree>
    <p:extLst>
      <p:ext uri="{BB962C8B-B14F-4D97-AF65-F5344CB8AC3E}">
        <p14:creationId xmlns:p14="http://schemas.microsoft.com/office/powerpoint/2010/main" val="2623449447"/>
      </p:ext>
    </p:extLst>
  </p:cSld>
  <p:clrMapOvr>
    <a:masterClrMapping/>
  </p:clrMapOvr>
  <p:transition>
    <p:wipe dir="r"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View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BE" dirty="0" err="1"/>
              <a:t>TempData</a:t>
            </a:r>
            <a:endParaRPr lang="nl-BE" dirty="0"/>
          </a:p>
          <a:p>
            <a:pPr lvl="1"/>
            <a:r>
              <a:rPr lang="nl-BE" dirty="0"/>
              <a:t>Tijdelijke collectie die een </a:t>
            </a:r>
            <a:r>
              <a:rPr lang="nl-BE" dirty="0" err="1"/>
              <a:t>redirect</a:t>
            </a:r>
            <a:r>
              <a:rPr lang="nl-BE" dirty="0"/>
              <a:t> “overleeft”</a:t>
            </a:r>
          </a:p>
          <a:p>
            <a:pPr lvl="1"/>
            <a:r>
              <a:rPr lang="nl-BE" dirty="0"/>
              <a:t>Wordt opgeslagen in sessie object (met beperkte levensduur)</a:t>
            </a:r>
          </a:p>
        </p:txBody>
      </p:sp>
      <p:sp>
        <p:nvSpPr>
          <p:cNvPr id="5" name="Tekstvak 4"/>
          <p:cNvSpPr txBox="1"/>
          <p:nvPr/>
        </p:nvSpPr>
        <p:spPr>
          <a:xfrm>
            <a:off x="1775520" y="3455081"/>
            <a:ext cx="1943994" cy="584775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nl-BE" sz="3200" dirty="0"/>
              <a:t>Controller</a:t>
            </a:r>
          </a:p>
        </p:txBody>
      </p:sp>
      <p:sp>
        <p:nvSpPr>
          <p:cNvPr id="6" name="Tekstvak 5"/>
          <p:cNvSpPr txBox="1"/>
          <p:nvPr/>
        </p:nvSpPr>
        <p:spPr>
          <a:xfrm>
            <a:off x="1775521" y="4943816"/>
            <a:ext cx="1045479" cy="584775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nl-BE" sz="3200" dirty="0"/>
              <a:t>View</a:t>
            </a:r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3753" y="3495388"/>
            <a:ext cx="5643563" cy="571500"/>
          </a:xfrm>
          <a:prstGeom prst="rect">
            <a:avLst/>
          </a:prstGeom>
        </p:spPr>
      </p:pic>
      <p:pic>
        <p:nvPicPr>
          <p:cNvPr id="7" name="Afbeelding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3752" y="4943815"/>
            <a:ext cx="4800600" cy="108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545263"/>
      </p:ext>
    </p:extLst>
  </p:cSld>
  <p:clrMapOvr>
    <a:masterClrMapping/>
  </p:clrMapOvr>
  <p:transition>
    <p:wipe dir="r"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inhoud 8">
            <a:extLst>
              <a:ext uri="{FF2B5EF4-FFF2-40B4-BE49-F238E27FC236}">
                <a16:creationId xmlns:a16="http://schemas.microsoft.com/office/drawing/2014/main" id="{2514B8C1-7082-4945-BE43-E54D18E0C1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38400" y="404664"/>
            <a:ext cx="6931320" cy="646289"/>
          </a:xfrm>
          <a:solidFill>
            <a:srgbClr val="002757"/>
          </a:solidFill>
          <a:effectLst/>
        </p:spPr>
        <p:txBody>
          <a:bodyPr anchor="ctr"/>
          <a:lstStyle/>
          <a:p>
            <a:pPr marL="0" indent="0">
              <a:buNone/>
            </a:pPr>
            <a:r>
              <a:rPr lang="nl-BE" sz="2800" dirty="0">
                <a:solidFill>
                  <a:schemeClr val="bg1"/>
                </a:solidFill>
              </a:rPr>
              <a:t>Entity Framework (EF)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10" name="Tijdelijke aanduiding voor inhoud 8">
            <a:extLst>
              <a:ext uri="{FF2B5EF4-FFF2-40B4-BE49-F238E27FC236}">
                <a16:creationId xmlns:a16="http://schemas.microsoft.com/office/drawing/2014/main" id="{81B441F4-9153-4721-B979-3CDB4CE936C5}"/>
              </a:ext>
            </a:extLst>
          </p:cNvPr>
          <p:cNvSpPr txBox="1">
            <a:spLocks/>
          </p:cNvSpPr>
          <p:nvPr/>
        </p:nvSpPr>
        <p:spPr>
          <a:xfrm>
            <a:off x="3143672" y="1321620"/>
            <a:ext cx="6226048" cy="646289"/>
          </a:xfrm>
          <a:prstGeom prst="rect">
            <a:avLst/>
          </a:prstGeom>
          <a:solidFill>
            <a:srgbClr val="002757"/>
          </a:solidFill>
          <a:effectLst/>
        </p:spPr>
        <p:txBody>
          <a:bodyPr vert="horz" wrap="none" lIns="91440" tIns="45720" rIns="91440" bIns="45720" rtlCol="0" anchor="ctr">
            <a:noAutofit/>
          </a:bodyPr>
          <a:lstStyle>
            <a:defPPr>
              <a:defRPr lang="nl-BE"/>
            </a:defPPr>
            <a:lvl1pPr indent="0">
              <a:lnSpc>
                <a:spcPct val="90000"/>
              </a:lnSpc>
              <a:spcBef>
                <a:spcPts val="1000"/>
              </a:spcBef>
              <a:buClr>
                <a:srgbClr val="E00049"/>
              </a:buClr>
              <a:buFont typeface="Arial" panose="020B0604020202020204" pitchFamily="34" charset="0"/>
              <a:buNone/>
              <a:defRPr sz="2800">
                <a:solidFill>
                  <a:schemeClr val="bg1"/>
                </a:solidFill>
              </a:defRPr>
            </a:lvl1pPr>
            <a:lvl2pPr marL="800100" indent="-342900">
              <a:lnSpc>
                <a:spcPct val="90000"/>
              </a:lnSpc>
              <a:spcBef>
                <a:spcPts val="500"/>
              </a:spcBef>
              <a:buClr>
                <a:srgbClr val="002757"/>
              </a:buClr>
              <a:buFont typeface="Wingdings" charset="2"/>
              <a:buChar char="§"/>
              <a:defRPr sz="2400">
                <a:solidFill>
                  <a:srgbClr val="002757"/>
                </a:solidFill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002757"/>
                </a:solidFill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rgbClr val="002757"/>
                </a:solidFill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rgbClr val="002757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nl-BE" dirty="0"/>
              <a:t>CRUD</a:t>
            </a:r>
            <a:endParaRPr lang="en-US" dirty="0"/>
          </a:p>
        </p:txBody>
      </p:sp>
      <p:sp>
        <p:nvSpPr>
          <p:cNvPr id="4" name="Tijdelijke aanduiding voor inhoud 8">
            <a:extLst>
              <a:ext uri="{FF2B5EF4-FFF2-40B4-BE49-F238E27FC236}">
                <a16:creationId xmlns:a16="http://schemas.microsoft.com/office/drawing/2014/main" id="{243BEEEC-CB6B-4E38-9672-48888EF01881}"/>
              </a:ext>
            </a:extLst>
          </p:cNvPr>
          <p:cNvSpPr txBox="1">
            <a:spLocks/>
          </p:cNvSpPr>
          <p:nvPr/>
        </p:nvSpPr>
        <p:spPr>
          <a:xfrm>
            <a:off x="2467685" y="2238576"/>
            <a:ext cx="6916783" cy="646289"/>
          </a:xfrm>
          <a:prstGeom prst="rect">
            <a:avLst/>
          </a:prstGeom>
          <a:solidFill>
            <a:srgbClr val="002757"/>
          </a:solidFill>
          <a:effectLst/>
        </p:spPr>
        <p:txBody>
          <a:bodyPr vert="horz" wrap="none" lIns="91440" tIns="45720" rIns="91440" bIns="45720" rtlCol="0" anchor="ctr">
            <a:noAutofit/>
          </a:bodyPr>
          <a:lstStyle>
            <a:defPPr>
              <a:defRPr lang="nl-BE"/>
            </a:defPPr>
            <a:lvl1pPr indent="0">
              <a:lnSpc>
                <a:spcPct val="90000"/>
              </a:lnSpc>
              <a:spcBef>
                <a:spcPts val="1000"/>
              </a:spcBef>
              <a:buClr>
                <a:srgbClr val="E00049"/>
              </a:buClr>
              <a:buFont typeface="Arial" panose="020B0604020202020204" pitchFamily="34" charset="0"/>
              <a:buNone/>
              <a:defRPr sz="2800">
                <a:solidFill>
                  <a:schemeClr val="bg1"/>
                </a:solidFill>
              </a:defRPr>
            </a:lvl1pPr>
            <a:lvl2pPr marL="800100" indent="-342900">
              <a:lnSpc>
                <a:spcPct val="90000"/>
              </a:lnSpc>
              <a:spcBef>
                <a:spcPts val="500"/>
              </a:spcBef>
              <a:buClr>
                <a:srgbClr val="002757"/>
              </a:buClr>
              <a:buFont typeface="Wingdings" charset="2"/>
              <a:buChar char="§"/>
              <a:defRPr sz="2400">
                <a:solidFill>
                  <a:srgbClr val="002757"/>
                </a:solidFill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002757"/>
                </a:solidFill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rgbClr val="002757"/>
                </a:solidFill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rgbClr val="002757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nl-BE" dirty="0"/>
              <a:t>ASP.NET MVC</a:t>
            </a:r>
            <a:endParaRPr lang="en-US" dirty="0"/>
          </a:p>
        </p:txBody>
      </p:sp>
      <p:sp>
        <p:nvSpPr>
          <p:cNvPr id="6" name="Tijdelijke aanduiding voor inhoud 8">
            <a:extLst>
              <a:ext uri="{FF2B5EF4-FFF2-40B4-BE49-F238E27FC236}">
                <a16:creationId xmlns:a16="http://schemas.microsoft.com/office/drawing/2014/main" id="{D8992A88-492B-4350-9F20-EFC6C85A75DA}"/>
              </a:ext>
            </a:extLst>
          </p:cNvPr>
          <p:cNvSpPr txBox="1">
            <a:spLocks/>
          </p:cNvSpPr>
          <p:nvPr/>
        </p:nvSpPr>
        <p:spPr>
          <a:xfrm>
            <a:off x="3143671" y="3155532"/>
            <a:ext cx="6255334" cy="646289"/>
          </a:xfrm>
          <a:prstGeom prst="rect">
            <a:avLst/>
          </a:prstGeom>
          <a:solidFill>
            <a:srgbClr val="002757"/>
          </a:solidFill>
          <a:effectLst/>
        </p:spPr>
        <p:txBody>
          <a:bodyPr vert="horz" wrap="none" lIns="91440" tIns="45720" rIns="91440" bIns="45720" rtlCol="0" anchor="ctr">
            <a:noAutofit/>
          </a:bodyPr>
          <a:lstStyle>
            <a:lvl1pPr marL="352425" indent="-3524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00049"/>
              </a:buClr>
              <a:buFont typeface="Arial" panose="020B0604020202020204" pitchFamily="34" charset="0"/>
              <a:buChar char="•"/>
              <a:defRPr sz="28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2757"/>
              </a:buClr>
              <a:buFont typeface="Wingdings" charset="2"/>
              <a:buChar char="§"/>
              <a:defRPr sz="24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BE" dirty="0">
                <a:solidFill>
                  <a:schemeClr val="bg1"/>
                </a:solidFill>
              </a:rPr>
              <a:t>Inleiding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ijdelijke aanduiding voor inhoud 8">
            <a:extLst>
              <a:ext uri="{FF2B5EF4-FFF2-40B4-BE49-F238E27FC236}">
                <a16:creationId xmlns:a16="http://schemas.microsoft.com/office/drawing/2014/main" id="{7BFF745F-66A2-458E-827D-B918F88669F1}"/>
              </a:ext>
            </a:extLst>
          </p:cNvPr>
          <p:cNvSpPr txBox="1">
            <a:spLocks/>
          </p:cNvSpPr>
          <p:nvPr/>
        </p:nvSpPr>
        <p:spPr>
          <a:xfrm>
            <a:off x="3143671" y="4080192"/>
            <a:ext cx="6250159" cy="646289"/>
          </a:xfrm>
          <a:prstGeom prst="rect">
            <a:avLst/>
          </a:prstGeom>
          <a:solidFill>
            <a:srgbClr val="002757"/>
          </a:solidFill>
          <a:effectLst/>
        </p:spPr>
        <p:txBody>
          <a:bodyPr vert="horz" wrap="none" lIns="91440" tIns="45720" rIns="91440" bIns="45720" rtlCol="0" anchor="ctr">
            <a:noAutofit/>
          </a:bodyPr>
          <a:lstStyle>
            <a:lvl1pPr marL="352425" indent="-3524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00049"/>
              </a:buClr>
              <a:buFont typeface="Arial" panose="020B0604020202020204" pitchFamily="34" charset="0"/>
              <a:buChar char="•"/>
              <a:defRPr sz="28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2757"/>
              </a:buClr>
              <a:buFont typeface="Wingdings" charset="2"/>
              <a:buChar char="§"/>
              <a:defRPr sz="24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l-BE" dirty="0">
                <a:solidFill>
                  <a:schemeClr val="bg1"/>
                </a:solidFill>
              </a:rPr>
              <a:t>Controller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ijdelijke aanduiding voor inhoud 8">
            <a:extLst>
              <a:ext uri="{FF2B5EF4-FFF2-40B4-BE49-F238E27FC236}">
                <a16:creationId xmlns:a16="http://schemas.microsoft.com/office/drawing/2014/main" id="{3D153288-ACD1-49DA-83DA-F095D254CC5C}"/>
              </a:ext>
            </a:extLst>
          </p:cNvPr>
          <p:cNvSpPr txBox="1">
            <a:spLocks/>
          </p:cNvSpPr>
          <p:nvPr/>
        </p:nvSpPr>
        <p:spPr>
          <a:xfrm>
            <a:off x="3143671" y="4996751"/>
            <a:ext cx="6250160" cy="646289"/>
          </a:xfrm>
          <a:prstGeom prst="rect">
            <a:avLst/>
          </a:prstGeom>
          <a:solidFill>
            <a:srgbClr val="002757"/>
          </a:solidFill>
          <a:effectLst/>
        </p:spPr>
        <p:txBody>
          <a:bodyPr vert="horz" wrap="none" lIns="91440" tIns="45720" rIns="91440" bIns="45720" rtlCol="0" anchor="ctr">
            <a:noAutofit/>
          </a:bodyPr>
          <a:lstStyle>
            <a:lvl1pPr marL="352425" indent="-3524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00049"/>
              </a:buClr>
              <a:buFont typeface="Arial" panose="020B0604020202020204" pitchFamily="34" charset="0"/>
              <a:buChar char="•"/>
              <a:defRPr sz="28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2757"/>
              </a:buClr>
              <a:buFont typeface="Wingdings" charset="2"/>
              <a:buChar char="§"/>
              <a:defRPr sz="24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l-BE" dirty="0">
                <a:solidFill>
                  <a:schemeClr val="bg1"/>
                </a:solidFill>
              </a:rPr>
              <a:t>View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ijdelijke aanduiding voor inhoud 8">
            <a:extLst>
              <a:ext uri="{FF2B5EF4-FFF2-40B4-BE49-F238E27FC236}">
                <a16:creationId xmlns:a16="http://schemas.microsoft.com/office/drawing/2014/main" id="{5A46F08C-9BF0-4862-90AC-ACBBF9A36056}"/>
              </a:ext>
            </a:extLst>
          </p:cNvPr>
          <p:cNvSpPr txBox="1">
            <a:spLocks/>
          </p:cNvSpPr>
          <p:nvPr/>
        </p:nvSpPr>
        <p:spPr>
          <a:xfrm>
            <a:off x="3143672" y="5951063"/>
            <a:ext cx="6250160" cy="646289"/>
          </a:xfrm>
          <a:prstGeom prst="rect">
            <a:avLst/>
          </a:prstGeom>
          <a:solidFill>
            <a:srgbClr val="002757"/>
          </a:solidFill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wrap="none" lIns="91440" tIns="45720" rIns="91440" bIns="45720" rtlCol="0" anchor="ctr">
            <a:noAutofit/>
          </a:bodyPr>
          <a:lstStyle>
            <a:defPPr>
              <a:defRPr lang="nl-BE"/>
            </a:defPPr>
            <a:lvl1pPr indent="0">
              <a:lnSpc>
                <a:spcPct val="90000"/>
              </a:lnSpc>
              <a:spcBef>
                <a:spcPts val="1000"/>
              </a:spcBef>
              <a:buClr>
                <a:srgbClr val="E00049"/>
              </a:buClr>
              <a:buFont typeface="Arial" panose="020B0604020202020204" pitchFamily="34" charset="0"/>
              <a:buNone/>
              <a:defRPr sz="2800">
                <a:solidFill>
                  <a:schemeClr val="bg1"/>
                </a:solidFill>
              </a:defRPr>
            </a:lvl1pPr>
            <a:lvl2pPr marL="800100" indent="-342900">
              <a:lnSpc>
                <a:spcPct val="90000"/>
              </a:lnSpc>
              <a:spcBef>
                <a:spcPts val="500"/>
              </a:spcBef>
              <a:buClr>
                <a:srgbClr val="002757"/>
              </a:buClr>
              <a:buFont typeface="Wingdings" charset="2"/>
              <a:buChar char="§"/>
              <a:defRPr sz="2400">
                <a:solidFill>
                  <a:srgbClr val="002757"/>
                </a:solidFill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002757"/>
                </a:solidFill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rgbClr val="002757"/>
                </a:solidFill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rgbClr val="002757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nl-BE" dirty="0"/>
              <a:t>Model (Entity Framework)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612203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Model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BE" dirty="0"/>
              <a:t>Het model wordt aan de </a:t>
            </a:r>
            <a:r>
              <a:rPr lang="nl-BE" dirty="0" err="1"/>
              <a:t>Models</a:t>
            </a:r>
            <a:r>
              <a:rPr lang="nl-BE" dirty="0"/>
              <a:t> folder toegevoegd</a:t>
            </a:r>
          </a:p>
          <a:p>
            <a:r>
              <a:rPr lang="nl-BE" dirty="0"/>
              <a:t>Verschillende bronnen mogelijk (EF zie later)</a:t>
            </a:r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456" y="3345218"/>
            <a:ext cx="3924300" cy="2047875"/>
          </a:xfrm>
          <a:prstGeom prst="rect">
            <a:avLst/>
          </a:prstGeom>
        </p:spPr>
      </p:pic>
      <p:pic>
        <p:nvPicPr>
          <p:cNvPr id="4" name="Afbeelding 3">
            <a:extLst>
              <a:ext uri="{FF2B5EF4-FFF2-40B4-BE49-F238E27FC236}">
                <a16:creationId xmlns:a16="http://schemas.microsoft.com/office/drawing/2014/main" id="{FDC81269-AC2F-4EFC-80F6-7A6A4DB615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6080" y="2996952"/>
            <a:ext cx="3258243" cy="2831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560526"/>
      </p:ext>
    </p:extLst>
  </p:cSld>
  <p:clrMapOvr>
    <a:masterClrMapping/>
  </p:clrMapOvr>
  <p:transition>
    <p:wipe dir="r"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Model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BE" dirty="0"/>
              <a:t>Controller zal model meegeven aan view</a:t>
            </a:r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r>
              <a:rPr lang="nl-BE" dirty="0"/>
              <a:t>Referentie naar model </a:t>
            </a:r>
            <a:r>
              <a:rPr lang="nl-BE" dirty="0" err="1"/>
              <a:t>namespace</a:t>
            </a:r>
            <a:r>
              <a:rPr lang="nl-BE" dirty="0"/>
              <a:t> in controller nodig</a:t>
            </a:r>
          </a:p>
          <a:p>
            <a:pPr marL="0" indent="0">
              <a:buNone/>
            </a:pPr>
            <a:endParaRPr lang="nl-BE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DC32AFF1-CEF9-499A-8EDF-32012F162A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400" y="4437112"/>
            <a:ext cx="5088564" cy="432048"/>
          </a:xfrm>
          <a:prstGeom prst="rect">
            <a:avLst/>
          </a:prstGeom>
        </p:spPr>
      </p:pic>
      <p:pic>
        <p:nvPicPr>
          <p:cNvPr id="12" name="Afbeelding 11">
            <a:extLst>
              <a:ext uri="{FF2B5EF4-FFF2-40B4-BE49-F238E27FC236}">
                <a16:creationId xmlns:a16="http://schemas.microsoft.com/office/drawing/2014/main" id="{9D07EEF9-1335-4F1B-AC8C-D6FA21E2AF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3552" y="2202698"/>
            <a:ext cx="7754432" cy="125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845029"/>
      </p:ext>
    </p:extLst>
  </p:cSld>
  <p:clrMapOvr>
    <a:masterClrMapping/>
  </p:clrMapOvr>
  <p:transition>
    <p:wipe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DD94C6D-E31F-4347-9846-FE65C9A67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CRUD</a:t>
            </a:r>
            <a:endParaRPr lang="en-US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F70E05A-D8D0-4CDE-AFA9-965C4585BF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b="1" dirty="0"/>
              <a:t>C</a:t>
            </a:r>
            <a:r>
              <a:rPr lang="nl-BE" dirty="0"/>
              <a:t>RUD – Create</a:t>
            </a:r>
          </a:p>
          <a:p>
            <a:pPr lvl="1"/>
            <a:r>
              <a:rPr lang="nl-BE" dirty="0"/>
              <a:t>Creatie entiteit object</a:t>
            </a:r>
          </a:p>
          <a:p>
            <a:pPr lvl="1"/>
            <a:r>
              <a:rPr lang="nl-BE" dirty="0"/>
              <a:t>Toevoegen aan context</a:t>
            </a:r>
          </a:p>
          <a:p>
            <a:pPr lvl="1"/>
            <a:r>
              <a:rPr lang="nl-BE" dirty="0"/>
              <a:t>Oproepen </a:t>
            </a:r>
            <a:r>
              <a:rPr lang="nl-BE" dirty="0" err="1"/>
              <a:t>SaveChanges</a:t>
            </a:r>
            <a:r>
              <a:rPr lang="nl-BE" dirty="0"/>
              <a:t> functie</a:t>
            </a:r>
            <a:endParaRPr 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6A3C7C84-2F9C-4F0A-98B5-DCF4F62C18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7448" y="3638767"/>
            <a:ext cx="8170827" cy="193899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Categories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newcategory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Categories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 err="1">
                <a:solidFill>
                  <a:srgbClr val="2B91AF"/>
                </a:solidFill>
                <a:latin typeface="Consolas" panose="020B0609020204030204" pitchFamily="49" charset="0"/>
              </a:rPr>
              <a:t>Console</a:t>
            </a:r>
            <a:r>
              <a:rPr lang="en-US" alt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en-US" sz="2400" dirty="0" err="1">
                <a:solidFill>
                  <a:srgbClr val="74531F"/>
                </a:solidFill>
                <a:latin typeface="Consolas" panose="020B0609020204030204" pitchFamily="49" charset="0"/>
              </a:rPr>
              <a:t>Write</a:t>
            </a:r>
            <a:r>
              <a:rPr lang="en-US" alt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altLang="en-US" sz="2400" dirty="0" err="1">
                <a:solidFill>
                  <a:srgbClr val="A31515"/>
                </a:solidFill>
                <a:latin typeface="Consolas" panose="020B0609020204030204" pitchFamily="49" charset="0"/>
              </a:rPr>
              <a:t>Geef</a:t>
            </a:r>
            <a:r>
              <a:rPr lang="en-US" alt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 een </a:t>
            </a:r>
            <a:r>
              <a:rPr lang="en-US" altLang="en-US" sz="2400" dirty="0" err="1">
                <a:solidFill>
                  <a:srgbClr val="A31515"/>
                </a:solidFill>
                <a:latin typeface="Consolas" panose="020B0609020204030204" pitchFamily="49" charset="0"/>
              </a:rPr>
              <a:t>categorienaam</a:t>
            </a:r>
            <a:r>
              <a:rPr lang="en-US" alt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: "</a:t>
            </a:r>
            <a:r>
              <a:rPr lang="en-US" alt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); 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newcategory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.CategoryName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ReadLine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db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.Categories.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newcategory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db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SaveChanges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57F0F5BB-6AA3-4382-9BED-8F52D8A040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0176" y="1297851"/>
            <a:ext cx="4001741" cy="2200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4496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Model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BE" dirty="0"/>
              <a:t>In view kan model type aangegeven worden (= </a:t>
            </a:r>
            <a:r>
              <a:rPr lang="nl-BE" dirty="0" err="1"/>
              <a:t>strongly</a:t>
            </a:r>
            <a:r>
              <a:rPr lang="nl-BE" dirty="0"/>
              <a:t> </a:t>
            </a:r>
            <a:r>
              <a:rPr lang="nl-BE" dirty="0" err="1"/>
              <a:t>typed</a:t>
            </a:r>
            <a:r>
              <a:rPr lang="nl-BE" dirty="0"/>
              <a:t> view)</a:t>
            </a:r>
          </a:p>
          <a:p>
            <a:endParaRPr lang="nl-BE" dirty="0"/>
          </a:p>
          <a:p>
            <a:r>
              <a:rPr lang="nl-BE" dirty="0"/>
              <a:t>Referentie naar het model via de Model </a:t>
            </a:r>
            <a:r>
              <a:rPr lang="nl-BE" dirty="0" err="1"/>
              <a:t>reference</a:t>
            </a:r>
            <a:endParaRPr lang="nl-BE" dirty="0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5EEEF614-5D24-4948-824E-AFD7A78756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9696" y="2348880"/>
            <a:ext cx="5027704" cy="486140"/>
          </a:xfrm>
          <a:prstGeom prst="rect">
            <a:avLst/>
          </a:prstGeom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FE17DB28-4E50-4B32-A0E1-90F17099F1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3712" y="3967138"/>
            <a:ext cx="5915851" cy="628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480444"/>
      </p:ext>
    </p:extLst>
  </p:cSld>
  <p:clrMapOvr>
    <a:masterClrMapping/>
  </p:clrMapOvr>
  <p:transition>
    <p:wipe dir="r"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Model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BE" dirty="0"/>
              <a:t>Creatie van een controller voor een model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603"/>
          <a:stretch/>
        </p:blipFill>
        <p:spPr>
          <a:xfrm>
            <a:off x="1847528" y="2420888"/>
            <a:ext cx="7886700" cy="3312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732095"/>
      </p:ext>
    </p:extLst>
  </p:cSld>
  <p:clrMapOvr>
    <a:masterClrMapping/>
  </p:clrMapOvr>
  <p:transition>
    <p:wipe dir="r"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Model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BE" dirty="0"/>
              <a:t>Creatie van een controller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B13B97BC-D889-4CA6-868F-045B8B9421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1544" y="2054767"/>
            <a:ext cx="8515350" cy="452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729772"/>
      </p:ext>
    </p:extLst>
  </p:cSld>
  <p:clrMapOvr>
    <a:masterClrMapping/>
  </p:clrMapOvr>
  <p:transition>
    <p:wipe dir="r"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Model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BE" dirty="0"/>
              <a:t>Creatie van een controller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3E1EE8A8-17F2-4343-A006-C575EA7CEE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7648" y="2420888"/>
            <a:ext cx="5581650" cy="1143000"/>
          </a:xfrm>
          <a:prstGeom prst="rect">
            <a:avLst/>
          </a:prstGeom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1A1FFDE8-0C50-4EB8-8A57-020BB68A3E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7648" y="4016829"/>
            <a:ext cx="558165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489136"/>
      </p:ext>
    </p:extLst>
  </p:cSld>
  <p:clrMapOvr>
    <a:masterClrMapping/>
  </p:clrMapOvr>
  <p:transition>
    <p:wipe dir="r"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Model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1B641A1-2D6B-498A-8889-C79581E4C1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3830136C-95F1-4454-8B25-E929A6427E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5680" y="1320878"/>
            <a:ext cx="5048955" cy="5391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437669"/>
      </p:ext>
    </p:extLst>
  </p:cSld>
  <p:clrMapOvr>
    <a:masterClrMapping/>
  </p:clrMapOvr>
  <p:transition>
    <p:wipe dir="r"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Model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1B641A1-2D6B-498A-8889-C79581E4C1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526619"/>
      </p:ext>
    </p:extLst>
  </p:cSld>
  <p:clrMapOvr>
    <a:masterClrMapping/>
  </p:clrMapOvr>
  <p:transition>
    <p:wipe dir="r"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Model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BE" dirty="0"/>
              <a:t>View creatie</a:t>
            </a:r>
          </a:p>
          <a:p>
            <a:pPr lvl="1"/>
            <a:r>
              <a:rPr lang="nl-BE" dirty="0"/>
              <a:t>Manueel voor POCO</a:t>
            </a:r>
          </a:p>
          <a:p>
            <a:pPr lvl="1"/>
            <a:r>
              <a:rPr lang="nl-BE" dirty="0"/>
              <a:t>Automatisch voor elke</a:t>
            </a:r>
          </a:p>
          <a:p>
            <a:pPr marL="457200" lvl="1" indent="0">
              <a:buNone/>
            </a:pPr>
            <a:r>
              <a:rPr lang="nl-BE" dirty="0"/>
              <a:t>	controller actie (EF)</a:t>
            </a:r>
          </a:p>
          <a:p>
            <a:endParaRPr lang="nl-B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4093" y="2564904"/>
            <a:ext cx="2805863" cy="2304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399861"/>
      </p:ext>
    </p:extLst>
  </p:cSld>
  <p:clrMapOvr>
    <a:masterClrMapping/>
  </p:clrMapOvr>
  <p:transition>
    <p:wipe dir="r"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Model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BE" dirty="0"/>
              <a:t>View creatie</a:t>
            </a:r>
          </a:p>
          <a:p>
            <a:pPr lvl="1"/>
            <a:r>
              <a:rPr lang="nl-BE" dirty="0"/>
              <a:t>Manueel per controller actie</a:t>
            </a:r>
          </a:p>
          <a:p>
            <a:endParaRPr lang="nl-BE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F3EED3C4-2901-49CF-89DA-0D23CC9F55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838" t="36350" r="54725" b="48950"/>
          <a:stretch/>
        </p:blipFill>
        <p:spPr>
          <a:xfrm>
            <a:off x="1559496" y="3356992"/>
            <a:ext cx="8332354" cy="1944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147297"/>
      </p:ext>
    </p:extLst>
  </p:cSld>
  <p:clrMapOvr>
    <a:masterClrMapping/>
  </p:clrMapOvr>
  <p:transition>
    <p:wipe dir="r"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Model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BE" dirty="0"/>
              <a:t>View creatie</a:t>
            </a:r>
          </a:p>
          <a:p>
            <a:endParaRPr lang="nl-BE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21BB0FF1-F9CF-48F3-8AEF-93B47B0F05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5680" y="2407104"/>
            <a:ext cx="5581650" cy="321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603188"/>
      </p:ext>
    </p:extLst>
  </p:cSld>
  <p:clrMapOvr>
    <a:masterClrMapping/>
  </p:clrMapOvr>
  <p:transition>
    <p:wipe dir="r"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Model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BE" dirty="0"/>
              <a:t>Creatie van een View</a:t>
            </a:r>
          </a:p>
          <a:p>
            <a:endParaRPr lang="nl-BE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4D4B265F-3C23-4ABA-8755-825393C224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8208" y="2016295"/>
            <a:ext cx="3024336" cy="4001067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B0CC4364-9B51-4576-93F4-6BA36B28CD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0915"/>
          <a:stretch/>
        </p:blipFill>
        <p:spPr>
          <a:xfrm>
            <a:off x="1055440" y="2049351"/>
            <a:ext cx="5696745" cy="4620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93557"/>
      </p:ext>
    </p:extLst>
  </p:cSld>
  <p:clrMapOvr>
    <a:masterClrMapping/>
  </p:clrMapOvr>
  <p:transition>
    <p:wipe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88D65D-1482-44A5-BCBA-592392713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CRUD</a:t>
            </a:r>
            <a:endParaRPr lang="en-US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B2AEC6F-0282-4984-93B8-036CDA4240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CR</a:t>
            </a:r>
            <a:r>
              <a:rPr lang="nl-BE" b="1" dirty="0"/>
              <a:t>U</a:t>
            </a:r>
            <a:r>
              <a:rPr lang="nl-BE" dirty="0"/>
              <a:t>D – Update</a:t>
            </a:r>
          </a:p>
          <a:p>
            <a:pPr lvl="1"/>
            <a:r>
              <a:rPr lang="nl-BE" dirty="0"/>
              <a:t>Inlezen van object</a:t>
            </a:r>
          </a:p>
          <a:p>
            <a:pPr lvl="1"/>
            <a:r>
              <a:rPr lang="nl-BE" dirty="0"/>
              <a:t>Aanpassen object properties</a:t>
            </a:r>
          </a:p>
          <a:p>
            <a:pPr lvl="1"/>
            <a:r>
              <a:rPr lang="nl-BE" dirty="0"/>
              <a:t>Oproepen </a:t>
            </a:r>
            <a:r>
              <a:rPr lang="nl-BE" dirty="0" err="1"/>
              <a:t>SaveChanges</a:t>
            </a:r>
            <a:r>
              <a:rPr lang="nl-BE" dirty="0"/>
              <a:t> functie</a:t>
            </a:r>
            <a:endParaRPr lang="en-US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91E66C57-9AA2-4804-845C-72926942B6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0136" y="1268760"/>
            <a:ext cx="4238307" cy="1964093"/>
          </a:xfrm>
          <a:prstGeom prst="rect">
            <a:avLst/>
          </a:prstGeom>
        </p:spPr>
      </p:pic>
      <p:sp>
        <p:nvSpPr>
          <p:cNvPr id="5" name="Rectangle 1">
            <a:extLst>
              <a:ext uri="{FF2B5EF4-FFF2-40B4-BE49-F238E27FC236}">
                <a16:creationId xmlns:a16="http://schemas.microsoft.com/office/drawing/2014/main" id="{18D468D4-DE2C-43BD-861E-2F4F5B1799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6672" y="3544696"/>
            <a:ext cx="9001000" cy="304698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Write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Geef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de 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categorie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id in: "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Categories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toupdate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db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.Categories.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Find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Parse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ReadLine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()));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toupdate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!= 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    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	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Write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Geef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de 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nieuwe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naam in: "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toupdate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.CategoryName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ReadLine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db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SaveChanges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    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WriteLine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"Id niet 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gekend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834388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Model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BE" dirty="0"/>
              <a:t>Creatie van een View – bepalen </a:t>
            </a:r>
            <a:r>
              <a:rPr lang="nl-BE" dirty="0" err="1"/>
              <a:t>primary</a:t>
            </a:r>
            <a:r>
              <a:rPr lang="nl-BE" dirty="0"/>
              <a:t> key</a:t>
            </a:r>
          </a:p>
          <a:p>
            <a:endParaRPr lang="nl-BE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A40DF8FE-6448-4091-A2E2-21E64CF7D4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0459" y="2420888"/>
            <a:ext cx="8353425" cy="352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595940"/>
      </p:ext>
    </p:extLst>
  </p:cSld>
  <p:clrMapOvr>
    <a:masterClrMapping/>
  </p:clrMapOvr>
  <p:transition>
    <p:wipe dir="r"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Model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BE" dirty="0"/>
              <a:t>Model doorgeven aan View (overeenkomstig met type aangegeven in View)</a:t>
            </a:r>
          </a:p>
          <a:p>
            <a:endParaRPr lang="nl-BE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55233C52-E703-4B33-9799-41A84A42CC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890" y="2625985"/>
            <a:ext cx="5410955" cy="2781688"/>
          </a:xfrm>
          <a:prstGeom prst="rect">
            <a:avLst/>
          </a:prstGeom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E940EBAD-5AC1-45A3-AC9C-C1B4AF52A26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659"/>
          <a:stretch/>
        </p:blipFill>
        <p:spPr>
          <a:xfrm>
            <a:off x="5981743" y="2852213"/>
            <a:ext cx="6210257" cy="3716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505827"/>
      </p:ext>
    </p:extLst>
  </p:cSld>
  <p:clrMapOvr>
    <a:masterClrMapping/>
  </p:clrMapOvr>
  <p:transition>
    <p:wipe dir="r"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Model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BE" dirty="0"/>
              <a:t>Uitwerken </a:t>
            </a:r>
            <a:r>
              <a:rPr lang="nl-BE" dirty="0" err="1"/>
              <a:t>Edit</a:t>
            </a:r>
            <a:r>
              <a:rPr lang="nl-BE" dirty="0"/>
              <a:t> Action</a:t>
            </a:r>
          </a:p>
          <a:p>
            <a:pPr lvl="1"/>
            <a:r>
              <a:rPr lang="nl-BE" dirty="0" err="1"/>
              <a:t>Lookup</a:t>
            </a:r>
            <a:r>
              <a:rPr lang="nl-BE" dirty="0"/>
              <a:t> toevoegen in </a:t>
            </a:r>
            <a:r>
              <a:rPr lang="nl-BE" dirty="0" err="1"/>
              <a:t>Edit</a:t>
            </a:r>
            <a:r>
              <a:rPr lang="nl-BE" dirty="0"/>
              <a:t> Action</a:t>
            </a:r>
          </a:p>
          <a:p>
            <a:pPr lvl="1"/>
            <a:r>
              <a:rPr lang="nl-BE" dirty="0"/>
              <a:t>Creatie View</a:t>
            </a:r>
          </a:p>
          <a:p>
            <a:endParaRPr lang="nl-BE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0EC17979-BA88-4169-961E-42C8D64772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651" t="22700" r="55315" b="62600"/>
          <a:stretch/>
        </p:blipFill>
        <p:spPr>
          <a:xfrm>
            <a:off x="479376" y="3645024"/>
            <a:ext cx="6218402" cy="2232247"/>
          </a:xfrm>
          <a:prstGeom prst="rect">
            <a:avLst/>
          </a:prstGeom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32BD904D-89CB-4935-AD00-201F0041F4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2891" y="1988840"/>
            <a:ext cx="4797663" cy="2232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409136"/>
      </p:ext>
    </p:extLst>
  </p:cSld>
  <p:clrMapOvr>
    <a:masterClrMapping/>
  </p:clrMapOvr>
  <p:transition>
    <p:wipe dir="r"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Model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BE" dirty="0"/>
              <a:t>Uitwerken </a:t>
            </a:r>
            <a:r>
              <a:rPr lang="nl-BE" dirty="0" err="1"/>
              <a:t>Edit</a:t>
            </a:r>
            <a:r>
              <a:rPr lang="nl-BE" dirty="0"/>
              <a:t> Action</a:t>
            </a:r>
          </a:p>
          <a:p>
            <a:pPr lvl="1"/>
            <a:r>
              <a:rPr lang="nl-BE" dirty="0"/>
              <a:t>Automatisch gegenereerde </a:t>
            </a:r>
            <a:r>
              <a:rPr lang="nl-BE" dirty="0" err="1"/>
              <a:t>Edit</a:t>
            </a:r>
            <a:r>
              <a:rPr lang="nl-BE" dirty="0"/>
              <a:t> View heeft geen aanpassingen nodig</a:t>
            </a:r>
          </a:p>
          <a:p>
            <a:endParaRPr lang="nl-BE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FC685030-7152-4C7E-AB55-DEBE0722CC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2936"/>
          <a:stretch/>
        </p:blipFill>
        <p:spPr>
          <a:xfrm>
            <a:off x="2461456" y="2420889"/>
            <a:ext cx="7211431" cy="4248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770585"/>
      </p:ext>
    </p:extLst>
  </p:cSld>
  <p:clrMapOvr>
    <a:masterClrMapping/>
  </p:clrMapOvr>
  <p:transition>
    <p:wipe dir="r"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Model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BE" dirty="0"/>
              <a:t>Uitwerken </a:t>
            </a:r>
            <a:r>
              <a:rPr lang="nl-BE" dirty="0" err="1"/>
              <a:t>Edit</a:t>
            </a:r>
            <a:r>
              <a:rPr lang="nl-BE" dirty="0"/>
              <a:t> Action</a:t>
            </a:r>
          </a:p>
          <a:p>
            <a:endParaRPr lang="nl-BE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3D28C0CE-AF23-46D6-8D41-B4197E2493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3872" y="1506641"/>
            <a:ext cx="3943900" cy="5020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560725"/>
      </p:ext>
    </p:extLst>
  </p:cSld>
  <p:clrMapOvr>
    <a:masterClrMapping/>
  </p:clrMapOvr>
  <p:transition>
    <p:wipe dir="r"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58F99A2-4E3B-4862-9D31-5E6C50C13F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Model</a:t>
            </a:r>
            <a:endParaRPr lang="en-US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AE59ACA-6E35-4FC8-9D0A-921ED6E7D4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EF Model</a:t>
            </a:r>
          </a:p>
          <a:p>
            <a:pPr lvl="1"/>
            <a:r>
              <a:rPr lang="nl-BE" dirty="0"/>
              <a:t>Toevoegen packages</a:t>
            </a:r>
          </a:p>
          <a:p>
            <a:pPr lvl="1"/>
            <a:r>
              <a:rPr lang="nl-BE" dirty="0"/>
              <a:t>Creatie context en </a:t>
            </a:r>
            <a:r>
              <a:rPr lang="nl-BE" dirty="0" err="1"/>
              <a:t>db</a:t>
            </a:r>
            <a:r>
              <a:rPr lang="nl-BE" dirty="0"/>
              <a:t> klassen</a:t>
            </a:r>
            <a:endParaRPr lang="en-US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19A2DF99-9A8D-4DFD-89EA-3AEE6CCBC2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2064" y="1844824"/>
            <a:ext cx="4065381" cy="3822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02954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58F99A2-4E3B-4862-9D31-5E6C50C13F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Model</a:t>
            </a:r>
            <a:endParaRPr lang="en-US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AE59ACA-6E35-4FC8-9D0A-921ED6E7D4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EF Model</a:t>
            </a:r>
          </a:p>
          <a:p>
            <a:pPr lvl="1"/>
            <a:r>
              <a:rPr lang="nl-BE" dirty="0"/>
              <a:t>Creatie Controller op basis van EF entiteit</a:t>
            </a:r>
            <a:endParaRPr lang="en-US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29A5C25E-4128-41E7-944C-C271F504EF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3512" y="2341240"/>
            <a:ext cx="8353425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75231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58F99A2-4E3B-4862-9D31-5E6C50C13F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Model</a:t>
            </a:r>
            <a:endParaRPr lang="en-US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AE59ACA-6E35-4FC8-9D0A-921ED6E7D4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EF Model</a:t>
            </a:r>
          </a:p>
          <a:p>
            <a:pPr lvl="1"/>
            <a:r>
              <a:rPr lang="nl-BE" dirty="0"/>
              <a:t>Creatie Controller op basis van EF entiteit</a:t>
            </a:r>
            <a:endParaRPr lang="en-US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8C404B54-0BB5-424A-8A73-168A1D9485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672" y="2852936"/>
            <a:ext cx="5581650" cy="3486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58568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58F99A2-4E3B-4862-9D31-5E6C50C13F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Model</a:t>
            </a:r>
            <a:endParaRPr lang="en-US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AE59ACA-6E35-4FC8-9D0A-921ED6E7D4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EF Model</a:t>
            </a:r>
          </a:p>
          <a:p>
            <a:pPr lvl="1"/>
            <a:r>
              <a:rPr lang="nl-BE" dirty="0"/>
              <a:t>Automatische creatie </a:t>
            </a:r>
          </a:p>
          <a:p>
            <a:pPr marL="457200" lvl="1" indent="0">
              <a:buNone/>
            </a:pPr>
            <a:r>
              <a:rPr lang="nl-BE" dirty="0"/>
              <a:t>Controller met alle nodige actions</a:t>
            </a:r>
            <a:endParaRPr lang="en-US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FBBF3932-4DA4-44E1-857F-5B144FA01D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053"/>
          <a:stretch/>
        </p:blipFill>
        <p:spPr>
          <a:xfrm>
            <a:off x="6456040" y="1556792"/>
            <a:ext cx="5584692" cy="4877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07242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58F99A2-4E3B-4862-9D31-5E6C50C13F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Model</a:t>
            </a:r>
            <a:endParaRPr lang="en-US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AE59ACA-6E35-4FC8-9D0A-921ED6E7D4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EF Model</a:t>
            </a:r>
          </a:p>
          <a:p>
            <a:pPr lvl="1"/>
            <a:r>
              <a:rPr lang="nl-BE" dirty="0"/>
              <a:t>Automatische creatie alle nodig Views overeenkomstig met de aangemaakte Actions</a:t>
            </a:r>
            <a:endParaRPr lang="en-US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70F62B14-9F07-4159-BF35-389BC507DA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3472" y="3264753"/>
            <a:ext cx="3085609" cy="2092714"/>
          </a:xfrm>
          <a:prstGeom prst="rect">
            <a:avLst/>
          </a:prstGeom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ED672DFB-E533-41D3-B1BA-42B5868D74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5880" y="2409111"/>
            <a:ext cx="5906138" cy="4439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0178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88D65D-1482-44A5-BCBA-592392713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CRUD</a:t>
            </a:r>
            <a:endParaRPr lang="en-US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B2AEC6F-0282-4984-93B8-036CDA4240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CRU</a:t>
            </a:r>
            <a:r>
              <a:rPr lang="nl-BE" b="1" dirty="0"/>
              <a:t>D</a:t>
            </a:r>
            <a:r>
              <a:rPr lang="nl-BE" dirty="0"/>
              <a:t> – Delete</a:t>
            </a:r>
          </a:p>
          <a:p>
            <a:pPr lvl="1"/>
            <a:r>
              <a:rPr lang="nl-BE" dirty="0"/>
              <a:t>Opzoeken object key (</a:t>
            </a:r>
            <a:r>
              <a:rPr lang="nl-BE" dirty="0" err="1"/>
              <a:t>db</a:t>
            </a:r>
            <a:r>
              <a:rPr lang="nl-BE" dirty="0"/>
              <a:t> PK)</a:t>
            </a:r>
          </a:p>
          <a:p>
            <a:pPr lvl="1"/>
            <a:r>
              <a:rPr lang="nl-BE" dirty="0"/>
              <a:t>Oproepen Remove functie (met object als parameter) </a:t>
            </a:r>
          </a:p>
          <a:p>
            <a:pPr lvl="1"/>
            <a:r>
              <a:rPr lang="nl-BE" dirty="0"/>
              <a:t>Oproepen </a:t>
            </a:r>
            <a:r>
              <a:rPr lang="nl-BE" dirty="0" err="1"/>
              <a:t>SaveChanges</a:t>
            </a:r>
            <a:r>
              <a:rPr lang="nl-BE" dirty="0"/>
              <a:t> functie</a:t>
            </a:r>
            <a:endParaRPr lang="en-US" dirty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18D468D4-DE2C-43BD-861E-2F4F5B1799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6672" y="3667806"/>
            <a:ext cx="9001000" cy="280076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Write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Geef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de 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categorie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id in: "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Categories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toremove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db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.Categories.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Find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Parse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ReadLine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()));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toremove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!= 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     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alt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db.Categories.</a:t>
            </a:r>
            <a:r>
              <a:rPr lang="en-US" altLang="en-US" sz="1600" dirty="0" err="1">
                <a:solidFill>
                  <a:srgbClr val="74531F"/>
                </a:solidFill>
                <a:latin typeface="Consolas" panose="020B0609020204030204" pitchFamily="49" charset="0"/>
              </a:rPr>
              <a:t>Remove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en-US" sz="1600" dirty="0" err="1">
                <a:solidFill>
                  <a:srgbClr val="1F377F"/>
                </a:solidFill>
                <a:latin typeface="Consolas" panose="020B0609020204030204" pitchFamily="49" charset="0"/>
              </a:rPr>
              <a:t>toremove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db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SaveChanges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    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WriteLine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"Id niet 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gekend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A6C680D7-57FE-4031-828F-86ED0CE310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2701" y="4543131"/>
            <a:ext cx="3672408" cy="2075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85129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5DB4FD-53E5-428E-AF9A-9787E58F1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Model</a:t>
            </a:r>
            <a:endParaRPr lang="en-US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E4A065E-56F5-448A-84D6-66E9C6A12D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err="1"/>
              <a:t>DbContext</a:t>
            </a:r>
            <a:r>
              <a:rPr lang="nl-BE" dirty="0"/>
              <a:t> object wordt in een controller “geïnjecteerd” </a:t>
            </a:r>
          </a:p>
          <a:p>
            <a:r>
              <a:rPr lang="nl-BE" dirty="0" err="1"/>
              <a:t>IoC</a:t>
            </a:r>
            <a:r>
              <a:rPr lang="nl-BE" dirty="0"/>
              <a:t> (</a:t>
            </a:r>
            <a:r>
              <a:rPr lang="nl-BE" dirty="0" err="1"/>
              <a:t>Inversion</a:t>
            </a:r>
            <a:r>
              <a:rPr lang="nl-BE" dirty="0"/>
              <a:t> of Control) </a:t>
            </a:r>
            <a:r>
              <a:rPr lang="nl-BE" dirty="0" err="1"/>
              <a:t>dessign</a:t>
            </a:r>
            <a:r>
              <a:rPr lang="nl-BE" dirty="0"/>
              <a:t> </a:t>
            </a:r>
            <a:r>
              <a:rPr lang="nl-BE" dirty="0" err="1"/>
              <a:t>pattern</a:t>
            </a:r>
            <a:r>
              <a:rPr lang="nl-BE" dirty="0"/>
              <a:t> (zie later)</a:t>
            </a:r>
          </a:p>
          <a:p>
            <a:r>
              <a:rPr lang="nl-BE" dirty="0"/>
              <a:t>Configuratie nodig</a:t>
            </a:r>
          </a:p>
          <a:p>
            <a:pPr lvl="1"/>
            <a:r>
              <a:rPr lang="nl-BE" dirty="0" err="1"/>
              <a:t>Startup.cs</a:t>
            </a:r>
            <a:r>
              <a:rPr lang="nl-BE" dirty="0"/>
              <a:t> &gt; </a:t>
            </a:r>
            <a:r>
              <a:rPr lang="nl-BE" dirty="0" err="1"/>
              <a:t>ConfigureServices</a:t>
            </a:r>
            <a:endParaRPr lang="nl-BE" dirty="0"/>
          </a:p>
          <a:p>
            <a:pPr lvl="1"/>
            <a:endParaRPr lang="nl-BE" dirty="0"/>
          </a:p>
          <a:p>
            <a:pPr lvl="1"/>
            <a:endParaRPr lang="nl-BE" dirty="0"/>
          </a:p>
          <a:p>
            <a:pPr lvl="1"/>
            <a:r>
              <a:rPr lang="nl-BE" dirty="0" err="1"/>
              <a:t>appsettings.json</a:t>
            </a:r>
            <a:endParaRPr lang="nl-BE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1E25D758-D13B-4BED-92F7-57B1558AD1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2354" y="3693663"/>
            <a:ext cx="11365612" cy="64633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services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AddDbContext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WorldEventsDbContext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&gt;(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options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=&gt;     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options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UseSqlServer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Configuration.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GetConnectionString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WorldEventsDbContext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)));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A13FD8C3-3287-40D3-AF62-A5C7D70E56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4484" y="5157192"/>
            <a:ext cx="11206914" cy="83099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2E75B6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2E75B6"/>
                </a:solidFill>
                <a:effectLst/>
                <a:latin typeface="Consolas" panose="020B0609020204030204" pitchFamily="49" charset="0"/>
              </a:rPr>
              <a:t>ConnectionStrings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2E75B6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{  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2E75B6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2E75B6"/>
                </a:solidFill>
                <a:effectLst/>
                <a:latin typeface="Consolas" panose="020B0609020204030204" pitchFamily="49" charset="0"/>
              </a:rPr>
              <a:t>WorldEventsDbContext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2E75B6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"Server=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localhost;Database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WorldEventsDb;Trusted_Connection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=True"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948225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D4FFF65-6E64-4F16-AFBC-EEF71DBF0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Model</a:t>
            </a:r>
            <a:endParaRPr lang="en-US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F6A495D-3EC5-4CE0-BED2-844FCFF3D1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Alle CRUD acties volledig uitgewerkt</a:t>
            </a:r>
            <a:endParaRPr lang="en-US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BCFABF65-1D6D-443A-86A7-AAD6565D46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336" y="2407717"/>
            <a:ext cx="7640116" cy="3753374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5F592CA7-2A60-4987-B444-E8D8337B07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597"/>
          <a:stretch/>
        </p:blipFill>
        <p:spPr>
          <a:xfrm>
            <a:off x="8129391" y="1196752"/>
            <a:ext cx="3753374" cy="2808312"/>
          </a:xfrm>
          <a:prstGeom prst="rect">
            <a:avLst/>
          </a:prstGeom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47A902A2-F93B-4D4D-B25C-48815EA77E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6240" y="4149080"/>
            <a:ext cx="2534004" cy="1924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84711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D4FFF65-6E64-4F16-AFBC-EEF71DBF0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Model</a:t>
            </a:r>
            <a:endParaRPr lang="en-US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F6A495D-3EC5-4CE0-BED2-844FCFF3D1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Alle CRUD acties volledig uitgewerkt</a:t>
            </a:r>
            <a:endParaRPr lang="en-US" dirty="0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200C0706-7F44-435F-8553-A1D28D89D8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392" y="3414239"/>
            <a:ext cx="3953427" cy="2934109"/>
          </a:xfrm>
          <a:prstGeom prst="rect">
            <a:avLst/>
          </a:prstGeom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75A5067F-6A45-46C3-AFBD-1DC155A0E8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9422" y="2132856"/>
            <a:ext cx="8087854" cy="1771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46153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FF6A794-1D84-49BD-9AD6-8345F8C24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Model</a:t>
            </a:r>
            <a:endParaRPr lang="en-US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5DEA996-220C-4387-85E3-7A59DF7E19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Create en Update actions zijn steeds in 2 </a:t>
            </a:r>
            <a:r>
              <a:rPr lang="nl-BE" dirty="0" err="1"/>
              <a:t>voud</a:t>
            </a:r>
            <a:r>
              <a:rPr lang="nl-BE" dirty="0"/>
              <a:t> toegevoegd aan de controller</a:t>
            </a:r>
          </a:p>
          <a:p>
            <a:pPr lvl="1"/>
            <a:r>
              <a:rPr lang="nl-BE" dirty="0"/>
              <a:t>HTTP GET – ophalen data</a:t>
            </a:r>
            <a:endParaRPr lang="en-US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C16738E4-D2D5-428F-9DAB-950A98E446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1464" y="3140968"/>
            <a:ext cx="3381847" cy="1552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39282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FF6A794-1D84-49BD-9AD6-8345F8C24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Model</a:t>
            </a:r>
            <a:endParaRPr lang="en-US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5DEA996-220C-4387-85E3-7A59DF7E19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Create en Update actions zijn steeds in 2 </a:t>
            </a:r>
            <a:r>
              <a:rPr lang="nl-BE" dirty="0" err="1"/>
              <a:t>voud</a:t>
            </a:r>
            <a:r>
              <a:rPr lang="nl-BE" dirty="0"/>
              <a:t> toegevoegd aan de controller</a:t>
            </a:r>
          </a:p>
          <a:p>
            <a:pPr lvl="1"/>
            <a:r>
              <a:rPr lang="nl-BE" dirty="0"/>
              <a:t>HTTP POST – terugsturen data</a:t>
            </a:r>
            <a:endParaRPr lang="en-US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40E303C3-61AB-4765-8B51-ABF0E3A4D0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664" y="3068960"/>
            <a:ext cx="10679015" cy="3219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53459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FF6A794-1D84-49BD-9AD6-8345F8C24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Model</a:t>
            </a:r>
            <a:endParaRPr lang="en-US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5DEA996-220C-4387-85E3-7A59DF7E19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Create en Update actions zijn steeds in 2 </a:t>
            </a:r>
            <a:r>
              <a:rPr lang="nl-BE" dirty="0" err="1"/>
              <a:t>voud</a:t>
            </a:r>
            <a:r>
              <a:rPr lang="nl-BE" dirty="0"/>
              <a:t> toegevoegd aan de controller</a:t>
            </a:r>
          </a:p>
          <a:p>
            <a:pPr lvl="1"/>
            <a:r>
              <a:rPr lang="nl-BE" dirty="0"/>
              <a:t>HTTP POST – terugsturen data</a:t>
            </a:r>
          </a:p>
          <a:p>
            <a:pPr lvl="2"/>
            <a:r>
              <a:rPr lang="nl-BE" dirty="0"/>
              <a:t>Aangegeven met </a:t>
            </a:r>
            <a:r>
              <a:rPr lang="nl-BE" dirty="0" err="1"/>
              <a:t>HttpPost</a:t>
            </a:r>
            <a:r>
              <a:rPr lang="nl-BE" dirty="0"/>
              <a:t> data annotatie</a:t>
            </a:r>
          </a:p>
          <a:p>
            <a:pPr lvl="2"/>
            <a:r>
              <a:rPr lang="nl-BE" dirty="0"/>
              <a:t>Bind: geeft aan welke properties van het model worden doorgegeven (security)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907767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FF6A794-1D84-49BD-9AD6-8345F8C24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Model</a:t>
            </a:r>
            <a:endParaRPr lang="en-US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5DEA996-220C-4387-85E3-7A59DF7E19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Create en Update actions zijn steeds in 2 </a:t>
            </a:r>
            <a:r>
              <a:rPr lang="nl-BE" dirty="0" err="1"/>
              <a:t>voud</a:t>
            </a:r>
            <a:r>
              <a:rPr lang="nl-BE" dirty="0"/>
              <a:t> toegevoegd aan de controller</a:t>
            </a:r>
          </a:p>
          <a:p>
            <a:pPr lvl="1"/>
            <a:r>
              <a:rPr lang="nl-BE" dirty="0"/>
              <a:t>HTTP POST – terugsturen data</a:t>
            </a:r>
          </a:p>
          <a:p>
            <a:pPr lvl="2"/>
            <a:r>
              <a:rPr lang="nl-BE" dirty="0"/>
              <a:t>View waarden worden in form input elementen bijgehouden</a:t>
            </a:r>
            <a:endParaRPr lang="en-US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48E51A32-E625-442F-933A-579EFC7348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3512" y="3429000"/>
            <a:ext cx="8345065" cy="3115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15522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</p:spPr>
        <p:txBody>
          <a:bodyPr/>
          <a:lstStyle/>
          <a:p>
            <a:pPr lvl="0"/>
            <a:r>
              <a:rPr lang="nl-BE" dirty="0"/>
              <a:t>Vragen</a:t>
            </a:r>
          </a:p>
        </p:txBody>
      </p:sp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A8DEC0B6-686C-4A1E-87D3-547C87357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4294967295"/>
          </p:nvPr>
        </p:nvSpPr>
        <p:spPr>
          <a:xfrm>
            <a:off x="100584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818C6A0-057A-49AF-AB90-A4A80B1779FC}" type="slidenum">
              <a:rPr lang="nl-BE" smtClean="0"/>
              <a:pPr/>
              <a:t>87</a:t>
            </a:fld>
            <a:endParaRPr lang="nl-BE"/>
          </a:p>
        </p:txBody>
      </p:sp>
      <p:pic>
        <p:nvPicPr>
          <p:cNvPr id="4100" name="Picture 4" descr="C:\Users\Stijn\AppData\Local\Microsoft\Windows\Temporary Internet Files\Content.IE5\HM3OPMES\MP900144546[1]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23792" y="2924944"/>
            <a:ext cx="3657600" cy="2414016"/>
          </a:xfrm>
          <a:prstGeom prst="rect">
            <a:avLst/>
          </a:prstGeom>
          <a:noFill/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inhoud 8">
            <a:extLst>
              <a:ext uri="{FF2B5EF4-FFF2-40B4-BE49-F238E27FC236}">
                <a16:creationId xmlns:a16="http://schemas.microsoft.com/office/drawing/2014/main" id="{2514B8C1-7082-4945-BE43-E54D18E0C1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38400" y="404664"/>
            <a:ext cx="6931320" cy="646289"/>
          </a:xfrm>
          <a:solidFill>
            <a:srgbClr val="002757"/>
          </a:solidFill>
          <a:effectLst/>
        </p:spPr>
        <p:txBody>
          <a:bodyPr anchor="ctr"/>
          <a:lstStyle/>
          <a:p>
            <a:pPr marL="0" indent="0">
              <a:buNone/>
            </a:pPr>
            <a:r>
              <a:rPr lang="nl-BE" sz="2800" dirty="0">
                <a:solidFill>
                  <a:schemeClr val="bg1"/>
                </a:solidFill>
              </a:rPr>
              <a:t>Entity Framework (EF)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10" name="Tijdelijke aanduiding voor inhoud 8">
            <a:extLst>
              <a:ext uri="{FF2B5EF4-FFF2-40B4-BE49-F238E27FC236}">
                <a16:creationId xmlns:a16="http://schemas.microsoft.com/office/drawing/2014/main" id="{81B441F4-9153-4721-B979-3CDB4CE936C5}"/>
              </a:ext>
            </a:extLst>
          </p:cNvPr>
          <p:cNvSpPr txBox="1">
            <a:spLocks/>
          </p:cNvSpPr>
          <p:nvPr/>
        </p:nvSpPr>
        <p:spPr>
          <a:xfrm>
            <a:off x="3143672" y="1321620"/>
            <a:ext cx="6226048" cy="646289"/>
          </a:xfrm>
          <a:prstGeom prst="rect">
            <a:avLst/>
          </a:prstGeom>
          <a:solidFill>
            <a:srgbClr val="002757"/>
          </a:solidFill>
          <a:effectLst/>
        </p:spPr>
        <p:txBody>
          <a:bodyPr vert="horz" wrap="none" lIns="91440" tIns="45720" rIns="91440" bIns="45720" rtlCol="0" anchor="ctr">
            <a:noAutofit/>
          </a:bodyPr>
          <a:lstStyle>
            <a:defPPr>
              <a:defRPr lang="nl-BE"/>
            </a:defPPr>
            <a:lvl1pPr indent="0">
              <a:lnSpc>
                <a:spcPct val="90000"/>
              </a:lnSpc>
              <a:spcBef>
                <a:spcPts val="1000"/>
              </a:spcBef>
              <a:buClr>
                <a:srgbClr val="E00049"/>
              </a:buClr>
              <a:buFont typeface="Arial" panose="020B0604020202020204" pitchFamily="34" charset="0"/>
              <a:buNone/>
              <a:defRPr sz="2800">
                <a:solidFill>
                  <a:schemeClr val="bg1"/>
                </a:solidFill>
              </a:defRPr>
            </a:lvl1pPr>
            <a:lvl2pPr marL="800100" indent="-342900">
              <a:lnSpc>
                <a:spcPct val="90000"/>
              </a:lnSpc>
              <a:spcBef>
                <a:spcPts val="500"/>
              </a:spcBef>
              <a:buClr>
                <a:srgbClr val="002757"/>
              </a:buClr>
              <a:buFont typeface="Wingdings" charset="2"/>
              <a:buChar char="§"/>
              <a:defRPr sz="2400">
                <a:solidFill>
                  <a:srgbClr val="002757"/>
                </a:solidFill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002757"/>
                </a:solidFill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rgbClr val="002757"/>
                </a:solidFill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rgbClr val="002757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nl-BE" dirty="0"/>
              <a:t>CRUD</a:t>
            </a:r>
            <a:endParaRPr lang="en-US" dirty="0"/>
          </a:p>
        </p:txBody>
      </p:sp>
      <p:sp>
        <p:nvSpPr>
          <p:cNvPr id="4" name="Tijdelijke aanduiding voor inhoud 8">
            <a:extLst>
              <a:ext uri="{FF2B5EF4-FFF2-40B4-BE49-F238E27FC236}">
                <a16:creationId xmlns:a16="http://schemas.microsoft.com/office/drawing/2014/main" id="{243BEEEC-CB6B-4E38-9672-48888EF01881}"/>
              </a:ext>
            </a:extLst>
          </p:cNvPr>
          <p:cNvSpPr txBox="1">
            <a:spLocks/>
          </p:cNvSpPr>
          <p:nvPr/>
        </p:nvSpPr>
        <p:spPr>
          <a:xfrm>
            <a:off x="2467685" y="2238576"/>
            <a:ext cx="6916783" cy="646289"/>
          </a:xfrm>
          <a:prstGeom prst="rect">
            <a:avLst/>
          </a:prstGeom>
          <a:solidFill>
            <a:srgbClr val="002757"/>
          </a:solidFill>
          <a:effectLst/>
        </p:spPr>
        <p:txBody>
          <a:bodyPr vert="horz" wrap="none" lIns="91440" tIns="45720" rIns="91440" bIns="45720" rtlCol="0" anchor="ctr">
            <a:noAutofit/>
          </a:bodyPr>
          <a:lstStyle>
            <a:defPPr>
              <a:defRPr lang="nl-BE"/>
            </a:defPPr>
            <a:lvl1pPr indent="0">
              <a:lnSpc>
                <a:spcPct val="90000"/>
              </a:lnSpc>
              <a:spcBef>
                <a:spcPts val="1000"/>
              </a:spcBef>
              <a:buClr>
                <a:srgbClr val="E00049"/>
              </a:buClr>
              <a:buFont typeface="Arial" panose="020B0604020202020204" pitchFamily="34" charset="0"/>
              <a:buNone/>
              <a:defRPr sz="2800">
                <a:solidFill>
                  <a:schemeClr val="bg1"/>
                </a:solidFill>
              </a:defRPr>
            </a:lvl1pPr>
            <a:lvl2pPr marL="800100" indent="-342900">
              <a:lnSpc>
                <a:spcPct val="90000"/>
              </a:lnSpc>
              <a:spcBef>
                <a:spcPts val="500"/>
              </a:spcBef>
              <a:buClr>
                <a:srgbClr val="002757"/>
              </a:buClr>
              <a:buFont typeface="Wingdings" charset="2"/>
              <a:buChar char="§"/>
              <a:defRPr sz="2400">
                <a:solidFill>
                  <a:srgbClr val="002757"/>
                </a:solidFill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002757"/>
                </a:solidFill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rgbClr val="002757"/>
                </a:solidFill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rgbClr val="002757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nl-BE" dirty="0"/>
              <a:t>ASP.NET MVC</a:t>
            </a:r>
            <a:endParaRPr lang="en-US" dirty="0"/>
          </a:p>
        </p:txBody>
      </p:sp>
      <p:sp>
        <p:nvSpPr>
          <p:cNvPr id="6" name="Tijdelijke aanduiding voor inhoud 8">
            <a:extLst>
              <a:ext uri="{FF2B5EF4-FFF2-40B4-BE49-F238E27FC236}">
                <a16:creationId xmlns:a16="http://schemas.microsoft.com/office/drawing/2014/main" id="{D8992A88-492B-4350-9F20-EFC6C85A75DA}"/>
              </a:ext>
            </a:extLst>
          </p:cNvPr>
          <p:cNvSpPr txBox="1">
            <a:spLocks/>
          </p:cNvSpPr>
          <p:nvPr/>
        </p:nvSpPr>
        <p:spPr>
          <a:xfrm>
            <a:off x="3143671" y="3155532"/>
            <a:ext cx="6255334" cy="646289"/>
          </a:xfrm>
          <a:prstGeom prst="rect">
            <a:avLst/>
          </a:prstGeom>
          <a:solidFill>
            <a:srgbClr val="002757"/>
          </a:solidFill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wrap="none" lIns="91440" tIns="45720" rIns="91440" bIns="45720" rtlCol="0" anchor="ctr">
            <a:noAutofit/>
          </a:bodyPr>
          <a:lstStyle>
            <a:defPPr>
              <a:defRPr lang="nl-BE"/>
            </a:defPPr>
            <a:lvl1pPr indent="0">
              <a:lnSpc>
                <a:spcPct val="90000"/>
              </a:lnSpc>
              <a:spcBef>
                <a:spcPts val="1000"/>
              </a:spcBef>
              <a:buClr>
                <a:srgbClr val="E00049"/>
              </a:buClr>
              <a:buFont typeface="Arial" panose="020B0604020202020204" pitchFamily="34" charset="0"/>
              <a:buNone/>
              <a:defRPr sz="2800">
                <a:solidFill>
                  <a:schemeClr val="bg1"/>
                </a:solidFill>
              </a:defRPr>
            </a:lvl1pPr>
            <a:lvl2pPr marL="800100" indent="-342900">
              <a:lnSpc>
                <a:spcPct val="90000"/>
              </a:lnSpc>
              <a:spcBef>
                <a:spcPts val="500"/>
              </a:spcBef>
              <a:buClr>
                <a:srgbClr val="002757"/>
              </a:buClr>
              <a:buFont typeface="Wingdings" charset="2"/>
              <a:buChar char="§"/>
              <a:defRPr sz="2400">
                <a:solidFill>
                  <a:srgbClr val="002757"/>
                </a:solidFill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002757"/>
                </a:solidFill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rgbClr val="002757"/>
                </a:solidFill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rgbClr val="002757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nl-BE" dirty="0"/>
              <a:t>Inleiding</a:t>
            </a:r>
            <a:endParaRPr lang="en-US" dirty="0"/>
          </a:p>
        </p:txBody>
      </p:sp>
      <p:sp>
        <p:nvSpPr>
          <p:cNvPr id="7" name="Tijdelijke aanduiding voor inhoud 8">
            <a:extLst>
              <a:ext uri="{FF2B5EF4-FFF2-40B4-BE49-F238E27FC236}">
                <a16:creationId xmlns:a16="http://schemas.microsoft.com/office/drawing/2014/main" id="{7BFF745F-66A2-458E-827D-B918F88669F1}"/>
              </a:ext>
            </a:extLst>
          </p:cNvPr>
          <p:cNvSpPr txBox="1">
            <a:spLocks/>
          </p:cNvSpPr>
          <p:nvPr/>
        </p:nvSpPr>
        <p:spPr>
          <a:xfrm>
            <a:off x="3143671" y="4080192"/>
            <a:ext cx="6250159" cy="646289"/>
          </a:xfrm>
          <a:prstGeom prst="rect">
            <a:avLst/>
          </a:prstGeom>
          <a:solidFill>
            <a:srgbClr val="002757"/>
          </a:solidFill>
          <a:effectLst/>
        </p:spPr>
        <p:txBody>
          <a:bodyPr vert="horz" wrap="none" lIns="91440" tIns="45720" rIns="91440" bIns="45720" rtlCol="0" anchor="ctr">
            <a:noAutofit/>
          </a:bodyPr>
          <a:lstStyle>
            <a:lvl1pPr marL="352425" indent="-3524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00049"/>
              </a:buClr>
              <a:buFont typeface="Arial" panose="020B0604020202020204" pitchFamily="34" charset="0"/>
              <a:buChar char="•"/>
              <a:defRPr sz="28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2757"/>
              </a:buClr>
              <a:buFont typeface="Wingdings" charset="2"/>
              <a:buChar char="§"/>
              <a:defRPr sz="24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l-BE" dirty="0">
                <a:solidFill>
                  <a:schemeClr val="bg1"/>
                </a:solidFill>
              </a:rPr>
              <a:t>Controller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ijdelijke aanduiding voor inhoud 8">
            <a:extLst>
              <a:ext uri="{FF2B5EF4-FFF2-40B4-BE49-F238E27FC236}">
                <a16:creationId xmlns:a16="http://schemas.microsoft.com/office/drawing/2014/main" id="{3D153288-ACD1-49DA-83DA-F095D254CC5C}"/>
              </a:ext>
            </a:extLst>
          </p:cNvPr>
          <p:cNvSpPr txBox="1">
            <a:spLocks/>
          </p:cNvSpPr>
          <p:nvPr/>
        </p:nvSpPr>
        <p:spPr>
          <a:xfrm>
            <a:off x="3143671" y="4996751"/>
            <a:ext cx="6250160" cy="646289"/>
          </a:xfrm>
          <a:prstGeom prst="rect">
            <a:avLst/>
          </a:prstGeom>
          <a:solidFill>
            <a:srgbClr val="002757"/>
          </a:solidFill>
          <a:effectLst/>
        </p:spPr>
        <p:txBody>
          <a:bodyPr vert="horz" wrap="none" lIns="91440" tIns="45720" rIns="91440" bIns="45720" rtlCol="0" anchor="ctr">
            <a:noAutofit/>
          </a:bodyPr>
          <a:lstStyle>
            <a:lvl1pPr marL="352425" indent="-3524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00049"/>
              </a:buClr>
              <a:buFont typeface="Arial" panose="020B0604020202020204" pitchFamily="34" charset="0"/>
              <a:buChar char="•"/>
              <a:defRPr sz="28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2757"/>
              </a:buClr>
              <a:buFont typeface="Wingdings" charset="2"/>
              <a:buChar char="§"/>
              <a:defRPr sz="24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l-BE" dirty="0">
                <a:solidFill>
                  <a:schemeClr val="bg1"/>
                </a:solidFill>
              </a:rPr>
              <a:t>View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ijdelijke aanduiding voor inhoud 8">
            <a:extLst>
              <a:ext uri="{FF2B5EF4-FFF2-40B4-BE49-F238E27FC236}">
                <a16:creationId xmlns:a16="http://schemas.microsoft.com/office/drawing/2014/main" id="{5A46F08C-9BF0-4862-90AC-ACBBF9A36056}"/>
              </a:ext>
            </a:extLst>
          </p:cNvPr>
          <p:cNvSpPr txBox="1">
            <a:spLocks/>
          </p:cNvSpPr>
          <p:nvPr/>
        </p:nvSpPr>
        <p:spPr>
          <a:xfrm>
            <a:off x="3143672" y="5951063"/>
            <a:ext cx="6250160" cy="646289"/>
          </a:xfrm>
          <a:prstGeom prst="rect">
            <a:avLst/>
          </a:prstGeom>
          <a:solidFill>
            <a:srgbClr val="002757"/>
          </a:solidFill>
          <a:effectLst/>
        </p:spPr>
        <p:txBody>
          <a:bodyPr vert="horz" wrap="none" lIns="91440" tIns="45720" rIns="91440" bIns="45720" rtlCol="0" anchor="ctr">
            <a:noAutofit/>
          </a:bodyPr>
          <a:lstStyle>
            <a:lvl1pPr marL="352425" indent="-3524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00049"/>
              </a:buClr>
              <a:buFont typeface="Arial" panose="020B0604020202020204" pitchFamily="34" charset="0"/>
              <a:buChar char="•"/>
              <a:defRPr sz="28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2757"/>
              </a:buClr>
              <a:buFont typeface="Wingdings" charset="2"/>
              <a:buChar char="§"/>
              <a:defRPr sz="24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l-BE" dirty="0">
                <a:solidFill>
                  <a:schemeClr val="bg1"/>
                </a:solidFill>
              </a:rPr>
              <a:t>Model (Entity Framework)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0678879"/>
      </p:ext>
    </p:extLst>
  </p:cSld>
  <p:clrMapOvr>
    <a:masterClrMapping/>
  </p:clrMapOvr>
</p:sld>
</file>

<file path=ppt/theme/theme1.xml><?xml version="1.0" encoding="utf-8"?>
<a:theme xmlns:a="http://schemas.openxmlformats.org/drawingml/2006/main" name="sjabloon_UCLL_PPT_Sjabloon">
  <a:themeElements>
    <a:clrScheme name="Elementair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629DD1"/>
      </a:accent1>
      <a:accent2>
        <a:srgbClr val="297FD5"/>
      </a:accent2>
      <a:accent3>
        <a:srgbClr val="7F8FA9"/>
      </a:accent3>
      <a:accent4>
        <a:srgbClr val="4A66AC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KH - Tahoma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28575">
          <a:solidFill>
            <a:srgbClr val="FF000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Front End – Basis - HTML.pptx" id="{7EFC8E5E-F06C-4404-9BFD-C33168E5F9B3}" vid="{1057747A-A28B-46CC-B31B-A241A3FAF0F7}"/>
    </a:ext>
  </a:extLst>
</a:theme>
</file>

<file path=ppt/theme/theme2.xml><?xml version="1.0" encoding="utf-8"?>
<a:theme xmlns:a="http://schemas.openxmlformats.org/drawingml/2006/main" name="Office-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UCLL</Template>
  <TotalTime>27673</TotalTime>
  <Words>1898</Words>
  <Application>Microsoft Office PowerPoint</Application>
  <PresentationFormat>Breedbeeld</PresentationFormat>
  <Paragraphs>406</Paragraphs>
  <Slides>87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6</vt:i4>
      </vt:variant>
      <vt:variant>
        <vt:lpstr>Thema</vt:lpstr>
      </vt:variant>
      <vt:variant>
        <vt:i4>1</vt:i4>
      </vt:variant>
      <vt:variant>
        <vt:lpstr>Diatitels</vt:lpstr>
      </vt:variant>
      <vt:variant>
        <vt:i4>87</vt:i4>
      </vt:variant>
    </vt:vector>
  </HeadingPairs>
  <TitlesOfParts>
    <vt:vector size="94" baseType="lpstr">
      <vt:lpstr>Arial</vt:lpstr>
      <vt:lpstr>Calibri</vt:lpstr>
      <vt:lpstr>Consolas</vt:lpstr>
      <vt:lpstr>SFMono-Regular</vt:lpstr>
      <vt:lpstr>Tahoma</vt:lpstr>
      <vt:lpstr>Wingdings</vt:lpstr>
      <vt:lpstr>sjabloon_UCLL_PPT_Sjabloon</vt:lpstr>
      <vt:lpstr>Programmeren met C# - Gevorderd EF &amp; ASP MVC</vt:lpstr>
      <vt:lpstr>PowerPoint-presentatie</vt:lpstr>
      <vt:lpstr>CRUD</vt:lpstr>
      <vt:lpstr>CRUD</vt:lpstr>
      <vt:lpstr>CRUD</vt:lpstr>
      <vt:lpstr>CRUD</vt:lpstr>
      <vt:lpstr>CRUD</vt:lpstr>
      <vt:lpstr>CRUD</vt:lpstr>
      <vt:lpstr>PowerPoint-presentatie</vt:lpstr>
      <vt:lpstr>Inleiding</vt:lpstr>
      <vt:lpstr>Inleiding</vt:lpstr>
      <vt:lpstr>Inleiding</vt:lpstr>
      <vt:lpstr>Inleiding</vt:lpstr>
      <vt:lpstr>Inleiding</vt:lpstr>
      <vt:lpstr>Inleiding</vt:lpstr>
      <vt:lpstr>Inleiding</vt:lpstr>
      <vt:lpstr>Inleiding</vt:lpstr>
      <vt:lpstr>Inleiding</vt:lpstr>
      <vt:lpstr>PowerPoint-presentatie</vt:lpstr>
      <vt:lpstr>Controller</vt:lpstr>
      <vt:lpstr>Controller</vt:lpstr>
      <vt:lpstr>Controller</vt:lpstr>
      <vt:lpstr>Controller</vt:lpstr>
      <vt:lpstr>Controller</vt:lpstr>
      <vt:lpstr>Controller</vt:lpstr>
      <vt:lpstr>Controller</vt:lpstr>
      <vt:lpstr>Controller</vt:lpstr>
      <vt:lpstr>Controller</vt:lpstr>
      <vt:lpstr>Controller</vt:lpstr>
      <vt:lpstr>Controller</vt:lpstr>
      <vt:lpstr>Controller</vt:lpstr>
      <vt:lpstr>Controller</vt:lpstr>
      <vt:lpstr>Controller</vt:lpstr>
      <vt:lpstr>PowerPoint-presentatie</vt:lpstr>
      <vt:lpstr>View</vt:lpstr>
      <vt:lpstr>View</vt:lpstr>
      <vt:lpstr>View</vt:lpstr>
      <vt:lpstr>View</vt:lpstr>
      <vt:lpstr>View</vt:lpstr>
      <vt:lpstr>View</vt:lpstr>
      <vt:lpstr>View</vt:lpstr>
      <vt:lpstr>View</vt:lpstr>
      <vt:lpstr>View</vt:lpstr>
      <vt:lpstr>View</vt:lpstr>
      <vt:lpstr>View</vt:lpstr>
      <vt:lpstr>View</vt:lpstr>
      <vt:lpstr>View</vt:lpstr>
      <vt:lpstr>View</vt:lpstr>
      <vt:lpstr>View</vt:lpstr>
      <vt:lpstr>View</vt:lpstr>
      <vt:lpstr>View</vt:lpstr>
      <vt:lpstr>View</vt:lpstr>
      <vt:lpstr>View</vt:lpstr>
      <vt:lpstr>View</vt:lpstr>
      <vt:lpstr>View</vt:lpstr>
      <vt:lpstr>View</vt:lpstr>
      <vt:lpstr>PowerPoint-presentatie</vt:lpstr>
      <vt:lpstr>Model</vt:lpstr>
      <vt:lpstr>Model</vt:lpstr>
      <vt:lpstr>Model</vt:lpstr>
      <vt:lpstr>Model</vt:lpstr>
      <vt:lpstr>Model</vt:lpstr>
      <vt:lpstr>Model</vt:lpstr>
      <vt:lpstr>Model</vt:lpstr>
      <vt:lpstr>Model</vt:lpstr>
      <vt:lpstr>Model</vt:lpstr>
      <vt:lpstr>Model</vt:lpstr>
      <vt:lpstr>Model</vt:lpstr>
      <vt:lpstr>Model</vt:lpstr>
      <vt:lpstr>Model</vt:lpstr>
      <vt:lpstr>Model</vt:lpstr>
      <vt:lpstr>Model</vt:lpstr>
      <vt:lpstr>Model</vt:lpstr>
      <vt:lpstr>Model</vt:lpstr>
      <vt:lpstr>Model</vt:lpstr>
      <vt:lpstr>Model</vt:lpstr>
      <vt:lpstr>Model</vt:lpstr>
      <vt:lpstr>Model</vt:lpstr>
      <vt:lpstr>Model</vt:lpstr>
      <vt:lpstr>Model</vt:lpstr>
      <vt:lpstr>Model</vt:lpstr>
      <vt:lpstr>Model</vt:lpstr>
      <vt:lpstr>Model</vt:lpstr>
      <vt:lpstr>Model</vt:lpstr>
      <vt:lpstr>Model</vt:lpstr>
      <vt:lpstr>Model</vt:lpstr>
      <vt:lpstr>Vragen</vt:lpstr>
    </vt:vector>
  </TitlesOfParts>
  <Company>Grizli777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Programmeren met C#</dc:title>
  <dc:creator>Stijn</dc:creator>
  <cp:lastModifiedBy>Henk Verelst</cp:lastModifiedBy>
  <cp:revision>380</cp:revision>
  <cp:lastPrinted>2012-03-15T14:19:27Z</cp:lastPrinted>
  <dcterms:created xsi:type="dcterms:W3CDTF">2010-08-26T07:57:31Z</dcterms:created>
  <dcterms:modified xsi:type="dcterms:W3CDTF">2020-01-06T00:45:58Z</dcterms:modified>
</cp:coreProperties>
</file>